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05" r:id="rId1"/>
    <p:sldMasterId id="2147483978" r:id="rId2"/>
    <p:sldMasterId id="2147483985" r:id="rId3"/>
    <p:sldMasterId id="2147483992" r:id="rId4"/>
    <p:sldMasterId id="2147484011" r:id="rId5"/>
    <p:sldMasterId id="2147484036" r:id="rId6"/>
    <p:sldMasterId id="2147483921" r:id="rId7"/>
    <p:sldMasterId id="2147483915" r:id="rId8"/>
    <p:sldMasterId id="2147483917" r:id="rId9"/>
  </p:sldMasterIdLst>
  <p:notesMasterIdLst>
    <p:notesMasterId r:id="rId20"/>
  </p:notesMasterIdLst>
  <p:handoutMasterIdLst>
    <p:handoutMasterId r:id="rId21"/>
  </p:handoutMasterIdLst>
  <p:sldIdLst>
    <p:sldId id="502" r:id="rId10"/>
    <p:sldId id="379" r:id="rId11"/>
    <p:sldId id="505" r:id="rId12"/>
    <p:sldId id="504" r:id="rId13"/>
    <p:sldId id="506" r:id="rId14"/>
    <p:sldId id="387" r:id="rId15"/>
    <p:sldId id="503" r:id="rId16"/>
    <p:sldId id="391" r:id="rId17"/>
    <p:sldId id="388" r:id="rId18"/>
    <p:sldId id="301" r:id="rId19"/>
  </p:sldIdLst>
  <p:sldSz cx="12192000" cy="6858000"/>
  <p:notesSz cx="6888163" cy="10018713"/>
  <p:embeddedFontLst>
    <p:embeddedFont>
      <p:font typeface="Franklin Gothic Book" panose="020B050302010202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Franklin Gothic Demi" panose="020B070302010202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ranklin Gothic Medium" panose="020B0603020102020204" pitchFamily="34" charset="0"/>
      <p:regular r:id="rId32"/>
      <p: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27" userDrawn="1">
          <p15:clr>
            <a:srgbClr val="A4A3A4"/>
          </p15:clr>
        </p15:guide>
        <p15:guide id="3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7E2"/>
    <a:srgbClr val="378CA3"/>
    <a:srgbClr val="95B3D7"/>
    <a:srgbClr val="1F497D"/>
    <a:srgbClr val="184884"/>
    <a:srgbClr val="F9F9F9"/>
    <a:srgbClr val="1D4F5D"/>
    <a:srgbClr val="484482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503" autoAdjust="0"/>
  </p:normalViewPr>
  <p:slideViewPr>
    <p:cSldViewPr>
      <p:cViewPr>
        <p:scale>
          <a:sx n="121" d="100"/>
          <a:sy n="121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862" y="72"/>
      </p:cViewPr>
      <p:guideLst>
        <p:guide orient="horz" pos="3156"/>
        <p:guide pos="212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5363" cy="501497"/>
          </a:xfrm>
          <a:prstGeom prst="rect">
            <a:avLst/>
          </a:prstGeom>
        </p:spPr>
        <p:txBody>
          <a:bodyPr vert="horz" lIns="92427" tIns="46213" rIns="92427" bIns="46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159" y="0"/>
            <a:ext cx="2985362" cy="501497"/>
          </a:xfrm>
          <a:prstGeom prst="rect">
            <a:avLst/>
          </a:prstGeom>
        </p:spPr>
        <p:txBody>
          <a:bodyPr vert="horz" lIns="92427" tIns="46213" rIns="92427" bIns="46213" rtlCol="0"/>
          <a:lstStyle>
            <a:lvl1pPr algn="r">
              <a:defRPr sz="1200"/>
            </a:lvl1pPr>
          </a:lstStyle>
          <a:p>
            <a:fld id="{A2E43692-D1F7-45CA-8307-C40DB572F39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515617"/>
            <a:ext cx="2985363" cy="501496"/>
          </a:xfrm>
          <a:prstGeom prst="rect">
            <a:avLst/>
          </a:prstGeom>
        </p:spPr>
        <p:txBody>
          <a:bodyPr vert="horz" lIns="92427" tIns="46213" rIns="92427" bIns="46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159" y="9515617"/>
            <a:ext cx="2985362" cy="501496"/>
          </a:xfrm>
          <a:prstGeom prst="rect">
            <a:avLst/>
          </a:prstGeom>
        </p:spPr>
        <p:txBody>
          <a:bodyPr vert="horz" lIns="92427" tIns="46213" rIns="92427" bIns="46213" rtlCol="0" anchor="b"/>
          <a:lstStyle>
            <a:lvl1pPr algn="r">
              <a:defRPr sz="1200"/>
            </a:lvl1pPr>
          </a:lstStyle>
          <a:p>
            <a:fld id="{43D135F6-4B84-4D06-9CE8-EF757CD0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4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5363" cy="501497"/>
          </a:xfrm>
          <a:prstGeom prst="rect">
            <a:avLst/>
          </a:prstGeom>
        </p:spPr>
        <p:txBody>
          <a:bodyPr vert="horz" lIns="92427" tIns="46213" rIns="92427" bIns="46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159" y="0"/>
            <a:ext cx="2985362" cy="501497"/>
          </a:xfrm>
          <a:prstGeom prst="rect">
            <a:avLst/>
          </a:prstGeom>
        </p:spPr>
        <p:txBody>
          <a:bodyPr vert="horz" lIns="92427" tIns="46213" rIns="92427" bIns="46213" rtlCol="0"/>
          <a:lstStyle>
            <a:lvl1pPr algn="r">
              <a:defRPr sz="1200"/>
            </a:lvl1pPr>
          </a:lstStyle>
          <a:p>
            <a:fld id="{D7958DB2-B1D9-4522-8BDF-A23DFA053B3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7" tIns="46213" rIns="92427" bIns="46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9311" y="4758611"/>
            <a:ext cx="5509545" cy="4508661"/>
          </a:xfrm>
          <a:prstGeom prst="rect">
            <a:avLst/>
          </a:prstGeom>
        </p:spPr>
        <p:txBody>
          <a:bodyPr vert="horz" lIns="92427" tIns="46213" rIns="92427" bIns="46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5617"/>
            <a:ext cx="2985363" cy="501496"/>
          </a:xfrm>
          <a:prstGeom prst="rect">
            <a:avLst/>
          </a:prstGeom>
        </p:spPr>
        <p:txBody>
          <a:bodyPr vert="horz" lIns="92427" tIns="46213" rIns="92427" bIns="46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159" y="9515617"/>
            <a:ext cx="2985362" cy="501496"/>
          </a:xfrm>
          <a:prstGeom prst="rect">
            <a:avLst/>
          </a:prstGeom>
        </p:spPr>
        <p:txBody>
          <a:bodyPr vert="horz" lIns="92427" tIns="46213" rIns="92427" bIns="46213" rtlCol="0" anchor="b"/>
          <a:lstStyle>
            <a:lvl1pPr algn="r">
              <a:defRPr sz="1200"/>
            </a:lvl1pPr>
          </a:lstStyle>
          <a:p>
            <a:fld id="{DE1DBAB4-4F46-4095-B66C-DE3B7539D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7A40A-8F98-4231-904F-F9950C0814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фио, должностью и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>
            <a:extLst>
              <a:ext uri="{FF2B5EF4-FFF2-40B4-BE49-F238E27FC236}">
                <a16:creationId xmlns:a16="http://schemas.microsoft.com/office/drawing/2014/main" xmlns="" id="{1AB45275-3F42-41F9-944F-F5BFB7A8A4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5129" y="2442218"/>
            <a:ext cx="5544617" cy="1321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52"/>
              </a:spcBef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A90E26FE-400D-4DC6-A34B-AEE3EB3899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5129" y="4293096"/>
            <a:ext cx="5544617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384"/>
              </a:spcBef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 err="1"/>
              <a:t>Должность</a:t>
            </a:r>
            <a:endParaRPr lang="ru-RU" dirty="0"/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xmlns="" id="{C5541E10-9271-4927-91DB-FA17FA00E2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05129" y="1632511"/>
            <a:ext cx="5544617" cy="5003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84"/>
              </a:spcBef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r>
              <a:rPr lang="ru-RU" dirty="0"/>
              <a:t>Компания (полное наименование)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AFE19789-92FA-4076-BCEE-31DA1460F3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05129" y="5063259"/>
            <a:ext cx="5544617" cy="381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ru-RU" dirty="0" err="1"/>
              <a:t>дд.мм.гггг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8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два блока текст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342F0F53-B5EC-4F47-8354-D7FB1E1A8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3" y="2564904"/>
            <a:ext cx="5221452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9802E88E-98F5-4235-9D6F-2B65135B7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41" y="2564904"/>
            <a:ext cx="5247167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1F0F65B-BBD3-4242-82D8-795BFFDC1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3" y="1748856"/>
            <a:ext cx="5221452" cy="590106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06883F35-7CE1-4E25-A87C-070D9CAA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441" y="1723673"/>
            <a:ext cx="5247167" cy="615289"/>
          </a:xfrm>
          <a:prstGeom prst="rect">
            <a:avLst/>
          </a:prstGeom>
        </p:spPr>
        <p:txBody>
          <a:bodyPr anchor="t"/>
          <a:lstStyle>
            <a:lvl1pPr>
              <a:defRPr lang="ru-RU" sz="1200" b="1" cap="all" baseline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 dirty="0">
                <a:solidFill>
                  <a:prstClr val="white"/>
                </a:solidFill>
              </a:rPr>
              <a:t>© Ассоциация по сертификации «</a:t>
            </a:r>
            <a:r>
              <a:rPr lang="ru-RU" sz="950" i="1" dirty="0">
                <a:solidFill>
                  <a:prstClr val="white"/>
                </a:solidFill>
              </a:rPr>
              <a:t>Русский</a:t>
            </a:r>
            <a:r>
              <a:rPr lang="ru-RU" i="1" dirty="0">
                <a:solidFill>
                  <a:prstClr val="white"/>
                </a:solidFill>
              </a:rPr>
              <a:t>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два блока текста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1312303-C45A-42BD-B020-03ADC6E4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Font typeface="Arial" panose="020B0604020202020204" pitchFamily="34" charset="0"/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 marL="9144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 marL="13716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 marL="18288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xmlns="" id="{A57AC0B0-4DB9-456B-9832-E7D72E81F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365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5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3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/ под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4764118-A5A2-4FDA-966C-3535A403E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51BAC36B-BD75-4318-AC80-E620B465CD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8"/>
            <a:ext cx="10945216" cy="2886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одну колонку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D4ECAC8C-B4F6-45C6-8437-75305FBC591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392" y="3143547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две колонки</a:t>
            </a:r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86625300-2B07-4EA1-BF30-F89DA95AE46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388" y="3916602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две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BB41D39B-F4B3-48CF-8499-3570B1D4BF2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392" y="4514523"/>
            <a:ext cx="10945216" cy="288649"/>
          </a:xfrm>
          <a:prstGeom prst="rect">
            <a:avLst/>
          </a:prstGeom>
        </p:spPr>
        <p:txBody>
          <a:bodyPr numCol="3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C091ED31-2C44-4CE7-858D-75AB697D2B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3388" y="2535946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одну колонку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FD30F3FC-4A7F-4D21-9491-07A2D96AF2D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3388" y="5259750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три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791D292F-2993-46D8-B1E0-C685F8DA0BD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388" y="2173702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одну колонку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DDE08B9D-7989-43D9-A74C-9EFCA514EA6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3388" y="3530074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две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DB5B2859-5B2B-4DFD-9DC1-24427DA7EA8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3388" y="4891014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5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/ подзаголовок в 2 строки / заголовок с текстом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4764118-A5A2-4FDA-966C-3535A403E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5421EBF4-F1FF-4BB6-8460-E85785FEB4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noProof="0" dirty="0"/>
              <a:t>Иллюстрация</a:t>
            </a:r>
            <a:endParaRPr lang="en-US" noProof="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8DADDB1-3239-4787-9A87-08D727670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2A0D7014-6A58-4A4A-80FF-422823D84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102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/ подзаголовок в 2 строки / заголовок с текстом + график ил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4764118-A5A2-4FDA-966C-3535A403E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8DADDB1-3239-4787-9A87-08D727670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2A0D7014-6A58-4A4A-80FF-422823D84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C5C3B60-A8B2-4F09-92E6-B93CE593C8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latin typeface="PF Agora Sans Pro" panose="02000500000000020004" pitchFamily="2" charset="0"/>
              </a:defRPr>
            </a:lvl2pPr>
            <a:lvl3pPr>
              <a:defRPr sz="1200">
                <a:latin typeface="PF Agora Sans Pro" panose="02000500000000020004" pitchFamily="2" charset="0"/>
              </a:defRPr>
            </a:lvl3pPr>
            <a:lvl4pPr>
              <a:defRPr sz="1200">
                <a:latin typeface="PF Agora Sans Pro" panose="02000500000000020004" pitchFamily="2" charset="0"/>
              </a:defRPr>
            </a:lvl4pPr>
            <a:lvl5pPr>
              <a:defRPr sz="1200">
                <a:latin typeface="PF Agora Sans Pro" panose="02000500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График/Таблица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195444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/ подзаголовок в 2 строки / два блока 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4764118-A5A2-4FDA-966C-3535A403E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EF724B1B-A8A7-496C-A0D4-B406576BF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3" y="2564904"/>
            <a:ext cx="5221452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BC5219F1-A242-4E01-99E0-CD111C70E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41" y="2564904"/>
            <a:ext cx="5247167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8B02B57-0D37-4B3D-8DCA-C6653A71C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3" y="1748856"/>
            <a:ext cx="5221452" cy="590106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709C71FF-E1AE-4660-B585-3A7B33F45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441" y="1723673"/>
            <a:ext cx="5247167" cy="615289"/>
          </a:xfrm>
          <a:prstGeom prst="rect">
            <a:avLst/>
          </a:prstGeom>
        </p:spPr>
        <p:txBody>
          <a:bodyPr anchor="t"/>
          <a:lstStyle>
            <a:lvl1pPr>
              <a:defRPr lang="ru-RU" sz="1200" b="1" cap="all" baseline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281161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/ подзаголовок в 2 строки / два блока текста без заголов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4764118-A5A2-4FDA-966C-3535A403E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AEA1042-9AD1-4A92-BD48-1E287AC01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Font typeface="Arial" panose="020B0604020202020204" pitchFamily="34" charset="0"/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 marL="9144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 marL="13716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 marL="18288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AE1C58BA-5093-49DF-9A6A-E081FD692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365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30533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279558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C3FFD69C-A5EF-401D-B743-AE9DBE8BA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8"/>
            <a:ext cx="10945216" cy="2886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одну колонку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FB3BA0FE-A70F-4D02-9578-D8AAD9E80F9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392" y="3143547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две колонки</a:t>
            </a:r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AAA6379F-FC13-4BED-8339-D07DA5336AA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388" y="3916602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две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8BC6E787-305B-46EC-9D34-40FC793901B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392" y="4514523"/>
            <a:ext cx="10945216" cy="288649"/>
          </a:xfrm>
          <a:prstGeom prst="rect">
            <a:avLst/>
          </a:prstGeom>
        </p:spPr>
        <p:txBody>
          <a:bodyPr numCol="3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5B405528-E3F3-4406-A744-40CA34C2267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3388" y="2535946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одну колонку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34EB0E4D-0585-4778-BD81-7E873DBB028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3388" y="5259750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три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74E37796-EE48-41B1-AED3-ECE05A60EF16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388" y="2173702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одну колонку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464F2628-0AA2-44DD-ABEB-DC9FCEE61B2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3388" y="3530074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две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F1AC64D2-4AAE-452D-915F-3808E958F36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3388" y="4891014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245003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датой без 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>
            <a:extLst>
              <a:ext uri="{FF2B5EF4-FFF2-40B4-BE49-F238E27FC236}">
                <a16:creationId xmlns:a16="http://schemas.microsoft.com/office/drawing/2014/main" xmlns="" id="{1AB45275-3F42-41F9-944F-F5BFB7A8A4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5129" y="2768109"/>
            <a:ext cx="5544617" cy="1321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52"/>
              </a:spcBef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xmlns="" id="{C5541E10-9271-4927-91DB-FA17FA00E2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05129" y="1632511"/>
            <a:ext cx="5544617" cy="5003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84"/>
              </a:spcBef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r>
              <a:rPr lang="ru-RU" dirty="0"/>
              <a:t>Компания (полное наименование)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AFE19789-92FA-4076-BCEE-31DA1460F3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05129" y="5085184"/>
            <a:ext cx="5544617" cy="381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ru-RU" dirty="0" err="1"/>
              <a:t>дд.мм.гггг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1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2 строки / заголовок с текстом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CE1805F8-6C05-4A7E-834C-9703F0077F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noProof="0" dirty="0"/>
              <a:t>Иллюстрация</a:t>
            </a:r>
            <a:endParaRPr lang="en-US" noProof="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1801EFB-3581-4576-BF64-8F0888023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B64E9C4A-6724-4F6D-8F4D-382AC128B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11212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 в 2 строки / заголовок с текстом + график ил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1801EFB-3581-4576-BF64-8F0888023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B64E9C4A-6724-4F6D-8F4D-382AC128B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B7CE72E-0919-4ED0-88A8-082B469F35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latin typeface="PF Agora Sans Pro" panose="02000500000000020004" pitchFamily="2" charset="0"/>
              </a:defRPr>
            </a:lvl2pPr>
            <a:lvl3pPr>
              <a:defRPr sz="1200">
                <a:latin typeface="PF Agora Sans Pro" panose="02000500000000020004" pitchFamily="2" charset="0"/>
              </a:defRPr>
            </a:lvl3pPr>
            <a:lvl4pPr>
              <a:defRPr sz="1200">
                <a:latin typeface="PF Agora Sans Pro" panose="02000500000000020004" pitchFamily="2" charset="0"/>
              </a:defRPr>
            </a:lvl4pPr>
            <a:lvl5pPr>
              <a:defRPr sz="1200">
                <a:latin typeface="PF Agora Sans Pro" panose="02000500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График/Таблица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883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2 строки / два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A8AA40DB-2F4C-49B4-9665-986E06DF1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3" y="2564904"/>
            <a:ext cx="5221452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AEB5306C-89FE-48DE-9054-004404683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41" y="2564904"/>
            <a:ext cx="5247167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D4FF012-BBA6-498B-8C9B-9D5FFEE3D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3" y="1748856"/>
            <a:ext cx="5221452" cy="590106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3575A392-D6FB-4389-979F-C2923C12F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441" y="1723673"/>
            <a:ext cx="5247167" cy="615289"/>
          </a:xfrm>
          <a:prstGeom prst="rect">
            <a:avLst/>
          </a:prstGeom>
        </p:spPr>
        <p:txBody>
          <a:bodyPr anchor="t"/>
          <a:lstStyle>
            <a:lvl1pPr>
              <a:defRPr lang="ru-RU" sz="1200" b="1" cap="all" baseline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220516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2 строки / два блока текста без заголов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A3E66FED-49B1-47CF-8825-6F72E838F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Font typeface="Arial" panose="020B0604020202020204" pitchFamily="34" charset="0"/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 marL="9144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 marL="13716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 marL="18288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C81809DB-294C-49B2-B258-BF92B85F0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365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551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2 строки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255298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6CF484B-297F-47D0-B0A0-58893A626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35989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-36000" defTabSz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невозможно поместить В ОДНУ СТРОКУ, приходится размещать в две</a:t>
            </a:r>
          </a:p>
        </p:txBody>
      </p:sp>
    </p:spTree>
    <p:extLst>
      <p:ext uri="{BB962C8B-B14F-4D97-AF65-F5344CB8AC3E}">
        <p14:creationId xmlns:p14="http://schemas.microsoft.com/office/powerpoint/2010/main" val="1400490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4CBAC39F-A224-4D16-A67D-F90B84F038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8"/>
            <a:ext cx="10945216" cy="2886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одну колонку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7B9B338F-BA00-4E3F-8EEB-2395A47EFE4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392" y="3143547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две колонки</a:t>
            </a:r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BB375FB-6102-4871-A42C-8405C6ED00A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388" y="3916602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две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D8C93218-5A2B-4C10-95AA-EFB8C25A7E7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392" y="4514523"/>
            <a:ext cx="10945216" cy="288649"/>
          </a:xfrm>
          <a:prstGeom prst="rect">
            <a:avLst/>
          </a:prstGeom>
        </p:spPr>
        <p:txBody>
          <a:bodyPr numCol="3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E17D7BDD-4DAA-4AE4-934F-8EE9C6DF769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3388" y="2535946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одну колонку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9953F7BA-CA9F-4651-82F9-4E6036372E9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3388" y="5259750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три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8E440139-0C92-4426-939A-881B280786E9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388" y="2173702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одну колонку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86896CB6-FCC1-4972-845E-43EEA967CD6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3388" y="3530074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две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9AFD4734-1164-4976-B05F-55C73DE5050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3388" y="4891014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7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 / заголовок с текстом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8EF729E7-8412-4C0D-A8E7-C89C831B3A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noProof="0" dirty="0"/>
              <a:t>Иллюстрация</a:t>
            </a:r>
            <a:endParaRPr lang="en-US" noProof="0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4BA30251-FF0B-4E6F-B064-419248B94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4BFC17E7-D2CE-497B-8092-640B132F6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0528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 / заголовок с текстом + график ил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4BA30251-FF0B-4E6F-B064-419248B94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4BFC17E7-D2CE-497B-8092-640B132F6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F70F102-C558-4E04-82DE-5F2637FBB6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latin typeface="PF Agora Sans Pro" panose="02000500000000020004" pitchFamily="2" charset="0"/>
              </a:defRPr>
            </a:lvl2pPr>
            <a:lvl3pPr>
              <a:defRPr sz="1200">
                <a:latin typeface="PF Agora Sans Pro" panose="02000500000000020004" pitchFamily="2" charset="0"/>
              </a:defRPr>
            </a:lvl3pPr>
            <a:lvl4pPr>
              <a:defRPr sz="1200">
                <a:latin typeface="PF Agora Sans Pro" panose="02000500000000020004" pitchFamily="2" charset="0"/>
              </a:defRPr>
            </a:lvl4pPr>
            <a:lvl5pPr>
              <a:defRPr sz="1200">
                <a:latin typeface="PF Agora Sans Pro" panose="02000500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График/Таблица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8148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 / два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60F27E74-0D55-4F59-88A7-715112EA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3" y="2564904"/>
            <a:ext cx="5221452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xmlns="" id="{BE8E9D4E-E3D4-484A-A74B-8718B0F1D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41" y="2564904"/>
            <a:ext cx="5247167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FB12485-9706-41B2-9AD0-EA415B506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3" y="1748856"/>
            <a:ext cx="5221452" cy="590106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B3B512F-3972-4981-8475-9C95858A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441" y="1723673"/>
            <a:ext cx="5247167" cy="615289"/>
          </a:xfrm>
          <a:prstGeom prst="rect">
            <a:avLst/>
          </a:prstGeom>
        </p:spPr>
        <p:txBody>
          <a:bodyPr anchor="t"/>
          <a:lstStyle>
            <a:lvl1pPr>
              <a:defRPr lang="ru-RU" sz="1200" b="1" cap="all" baseline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25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 / два блока текста без заголов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4FE0059B-AAF5-4961-A700-5A4926F0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Font typeface="Arial" panose="020B0604020202020204" pitchFamily="34" charset="0"/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 marL="9144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 marL="13716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 marL="18288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B13D3060-5B96-46A5-AD12-418A979EF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365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013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25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без подзаголовка и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3C48822D-B926-420F-9B17-9C830AAD3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40483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Очень длинный ЗАГОЛОВОК, который не умещается в одну строку, без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8713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25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1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7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941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31EAF504-8E3A-4A7A-8447-72C087D15F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8"/>
            <a:ext cx="10945216" cy="2886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одну колонку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FE6122E0-81D0-4DAC-A35B-07592D2DB1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392" y="3143547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две колонки</a:t>
            </a:r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595ECD25-25F8-42D8-9CD7-B6D5AFD0995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388" y="3916602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две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086421BF-D04C-48CD-99E1-49ECD4C8D42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392" y="4514523"/>
            <a:ext cx="10945216" cy="288649"/>
          </a:xfrm>
          <a:prstGeom prst="rect">
            <a:avLst/>
          </a:prstGeom>
        </p:spPr>
        <p:txBody>
          <a:bodyPr numCol="3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79E7A3ED-4744-426F-8EE0-5F72A5945A2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3388" y="2535946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одну колонку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38CD66D7-AC0B-4521-9978-98FE49465E0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3388" y="5259750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+mn-lt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три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2F8B5774-F2D2-49D3-ADAD-4CBCCB405C0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388" y="2173702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одну колонку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324BC859-A13A-4272-B862-39000735C644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3388" y="3530074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две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F56D5540-D096-487A-A5BB-938C785A9C6A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3388" y="4891014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85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/ заголовок с текстом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8D7315BF-9AD9-4B7B-B00E-F6C214FC1E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noProof="0" dirty="0"/>
              <a:t>Иллюстрация</a:t>
            </a:r>
            <a:endParaRPr lang="en-US" noProof="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66FB18F-F173-4870-94FA-FA41B01E5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C4E7AB24-E6F5-4E0E-8F0C-5AB048C0A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/ заголовок с текстом + график ил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66FB18F-F173-4870-94FA-FA41B01E5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C4E7AB24-E6F5-4E0E-8F0C-5AB048C0A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C3C7C30B-A42E-45F4-90DE-5139467C8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latin typeface="PF Agora Sans Pro" panose="02000500000000020004" pitchFamily="2" charset="0"/>
              </a:defRPr>
            </a:lvl2pPr>
            <a:lvl3pPr>
              <a:defRPr sz="1200">
                <a:latin typeface="PF Agora Sans Pro" panose="02000500000000020004" pitchFamily="2" charset="0"/>
              </a:defRPr>
            </a:lvl3pPr>
            <a:lvl4pPr>
              <a:defRPr sz="1200">
                <a:latin typeface="PF Agora Sans Pro" panose="02000500000000020004" pitchFamily="2" charset="0"/>
              </a:defRPr>
            </a:lvl4pPr>
            <a:lvl5pPr>
              <a:defRPr sz="1200">
                <a:latin typeface="PF Agora Sans Pro" panose="02000500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График/Таблица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30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/ два блока с текстом 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8B95B62F-01A2-4970-9AEE-10C704373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3" y="2564904"/>
            <a:ext cx="5221452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9F817F9C-3CA6-4EBA-AFB1-54698E117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41" y="2564904"/>
            <a:ext cx="5247167" cy="340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 lang="ru-RU" sz="1200" smtClean="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 lang="ru-RU"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771FFCF-F4B3-439A-9C3D-962225BD4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3" y="1748856"/>
            <a:ext cx="5221452" cy="590106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9F474D2B-9F58-42A8-8A95-D12CB09DF9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1441" y="1723673"/>
            <a:ext cx="5247167" cy="615289"/>
          </a:xfrm>
          <a:prstGeom prst="rect">
            <a:avLst/>
          </a:prstGeom>
        </p:spPr>
        <p:txBody>
          <a:bodyPr anchor="t"/>
          <a:lstStyle>
            <a:lvl1pPr>
              <a:defRPr lang="ru-RU" sz="1200" b="1" cap="all" baseline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  <a:p>
            <a:pPr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/ два блока с текстом без заголов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24B12FF-68D6-450F-B99B-00460F144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Font typeface="Arial" panose="020B0604020202020204" pitchFamily="34" charset="0"/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 marL="9144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 marL="13716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 marL="1828800" indent="0">
              <a:buClr>
                <a:srgbClr val="0070C0"/>
              </a:buClr>
              <a:buFontTx/>
              <a:buNone/>
              <a:defRPr sz="1200"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8C5E4ED1-317B-4081-BDC9-3E2FA3533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365" y="1741958"/>
            <a:ext cx="531805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PF Agora Sans Pro" panose="02000500000000020004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</a:pPr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93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без подзаголовка и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 без подзаголовка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1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93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6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3C35461-3689-4685-9AA4-97A7BD9AA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7"/>
            <a:ext cx="10945216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+mn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99C400-CD11-44D9-B667-E0E57020E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09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0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0EF7C27-0CA8-460C-9A8E-EE9B521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183815-5D8B-4F2D-BBFA-E5391064E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4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 в 1 строку /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0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0EF7C27-0CA8-460C-9A8E-EE9B521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56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на косой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3162" y="0"/>
            <a:ext cx="5588838" cy="6381328"/>
          </a:xfrm>
          <a:custGeom>
            <a:avLst/>
            <a:gdLst>
              <a:gd name="connsiteX0" fmla="*/ 0 w 5588838"/>
              <a:gd name="connsiteY0" fmla="*/ 0 h 6339930"/>
              <a:gd name="connsiteX1" fmla="*/ 5588838 w 5588838"/>
              <a:gd name="connsiteY1" fmla="*/ 0 h 6339930"/>
              <a:gd name="connsiteX2" fmla="*/ 5588838 w 5588838"/>
              <a:gd name="connsiteY2" fmla="*/ 6339930 h 6339930"/>
              <a:gd name="connsiteX3" fmla="*/ 0 w 5588838"/>
              <a:gd name="connsiteY3" fmla="*/ 6339930 h 6339930"/>
              <a:gd name="connsiteX4" fmla="*/ 0 w 5588838"/>
              <a:gd name="connsiteY4" fmla="*/ 0 h 6339930"/>
              <a:gd name="connsiteX0" fmla="*/ 1943100 w 5588838"/>
              <a:gd name="connsiteY0" fmla="*/ 10391 h 6339930"/>
              <a:gd name="connsiteX1" fmla="*/ 5588838 w 5588838"/>
              <a:gd name="connsiteY1" fmla="*/ 0 h 6339930"/>
              <a:gd name="connsiteX2" fmla="*/ 5588838 w 5588838"/>
              <a:gd name="connsiteY2" fmla="*/ 6339930 h 6339930"/>
              <a:gd name="connsiteX3" fmla="*/ 0 w 5588838"/>
              <a:gd name="connsiteY3" fmla="*/ 6339930 h 6339930"/>
              <a:gd name="connsiteX4" fmla="*/ 1943100 w 5588838"/>
              <a:gd name="connsiteY4" fmla="*/ 10391 h 63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838" h="6339930">
                <a:moveTo>
                  <a:pt x="1943100" y="10391"/>
                </a:moveTo>
                <a:lnTo>
                  <a:pt x="5588838" y="0"/>
                </a:lnTo>
                <a:lnTo>
                  <a:pt x="5588838" y="6339930"/>
                </a:lnTo>
                <a:lnTo>
                  <a:pt x="0" y="6339930"/>
                </a:lnTo>
                <a:lnTo>
                  <a:pt x="1943100" y="10391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08441"/>
            <a:ext cx="5682513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Достаточно длинный заголовок, размещаемый в две строки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DE15806-C3ED-4307-AD4E-B2C08578D6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96" y="1811457"/>
            <a:ext cx="5658105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35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Р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86A20C0-8B07-4570-8030-1495D7EF12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3758" y="1412776"/>
            <a:ext cx="230425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800" b="0" cap="all" baseline="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8F2FD2B3-B18C-4748-BA49-E3D2E9867D7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228" y="2216907"/>
            <a:ext cx="2789351" cy="3945888"/>
          </a:xfrm>
          <a:prstGeom prst="rect">
            <a:avLst/>
          </a:prstGeom>
        </p:spPr>
        <p:txBody>
          <a:bodyPr numCol="2"/>
          <a:lstStyle>
            <a:lvl1pPr marL="171450" indent="-171450">
              <a:buFont typeface="Wingdings" panose="05000000000000000000" pitchFamily="2" charset="2"/>
              <a:buChar char="§"/>
              <a:defRPr lang="ru-RU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Список в две колонки</a:t>
            </a:r>
          </a:p>
        </p:txBody>
      </p:sp>
      <p:grpSp>
        <p:nvGrpSpPr>
          <p:cNvPr id="18" name="Group 177">
            <a:extLst>
              <a:ext uri="{FF2B5EF4-FFF2-40B4-BE49-F238E27FC236}">
                <a16:creationId xmlns:a16="http://schemas.microsoft.com/office/drawing/2014/main" xmlns="" id="{9F6990E8-E445-4F1F-B3AA-B357AE9494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5653" y="1125399"/>
            <a:ext cx="7505641" cy="3937396"/>
            <a:chOff x="762" y="1755"/>
            <a:chExt cx="4362" cy="2567"/>
          </a:xfrm>
          <a:solidFill>
            <a:schemeClr val="bg1">
              <a:lumMod val="85000"/>
            </a:schemeClr>
          </a:solidFill>
        </p:grpSpPr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xmlns="" id="{70592DB5-B2C5-4643-8CF1-F2D54BF12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xmlns="" id="{C536FDB3-F584-4278-A45C-D021E5E9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xmlns="" id="{4F6B0C5D-5787-40D8-8E8A-38ABF774A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xmlns="" id="{DDB763E4-0B83-4495-9649-5A289C7C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xmlns="" id="{2E2BE146-E769-4D91-9D50-402D7990A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xmlns="" id="{E8BAB016-E9B8-4986-908F-607322C64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xmlns="" id="{99FB235B-A96B-43C0-98C1-24507E035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xmlns="" id="{7F164934-3559-4329-8E22-F54F8EC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xmlns="" id="{30511B23-D8A7-453A-AC0A-791F837D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xmlns="" id="{A2A906B0-B238-4760-BC54-E64F3275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xmlns="" id="{F3222268-4ADD-4AC1-8CFD-25F5DF14A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xmlns="" id="{59BCB43A-E89C-402A-931F-97626D64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355C1104-8B25-4917-9872-0F6740A7F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CBFA3021-6C57-481F-9AF2-C1913F12E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xmlns="" id="{DD1E8324-1D61-488B-88CD-5B93A55D2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xmlns="" id="{4B5EB746-9EBD-43F1-B8AF-76511D4C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xmlns="" id="{2DFE21CC-8577-4C42-9770-B8D52167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xmlns="" id="{4406370F-ED4B-4202-ACE7-5A1C22792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xmlns="" id="{12703F74-FB77-44AC-A631-E4D90C99F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xmlns="" id="{5D41C57F-F74D-4282-BF01-60E5D1DD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xmlns="" id="{D829BDD3-86C3-4B19-9FA7-9D2E45FF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C83DFFF5-6628-4558-8D17-0FE97BFD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FEEB2B45-60D9-441B-9775-DC2FE70D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xmlns="" id="{620F9D09-ACF3-4B69-B242-653D9E87E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xmlns="" id="{C6209AF7-A828-4498-A760-1E39BBAD5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6677AE4C-BDE4-4AC0-A77E-2967324B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xmlns="" id="{72D97D70-AC30-4167-B365-842DEBE92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34EA1229-95AD-449C-86CE-84BF8551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xmlns="" id="{285670F2-53EA-4EC8-9209-BF8EBED69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xmlns="" id="{131190B9-ECFB-4DFD-BFB6-3C7E52617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xmlns="" id="{D1A077D1-6526-4813-B58F-D380BFFD8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91D83C4D-EECB-433D-A5B3-4B4BE7458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A8F5E0DE-F1FB-4A89-AE6B-CC514673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xmlns="" id="{9DE365B5-08B3-4881-BB7D-575A8A39F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xmlns="" id="{F77BC0E4-A4C9-4B12-9E55-CBF89613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xmlns="" id="{7C6450C3-1EA2-4C4E-8A3A-20D469D1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xmlns="" id="{584B2265-566A-4537-B45E-F302C8381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xmlns="" id="{399E4933-501F-40F0-95B9-291F63D3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xmlns="" id="{C9E789F8-ED1E-4165-925E-6EE14F434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xmlns="" id="{C17137AD-208B-4A2D-B898-787B0005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xmlns="" id="{60206404-8742-4273-9399-730E478D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xmlns="" id="{82BB999F-F0D9-4172-87B3-B738D158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xmlns="" id="{C7B07899-0D27-4181-91DE-F8BB9821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xmlns="" id="{F32F14D2-CB72-48E8-9626-0FD5494B6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xmlns="" id="{613EAF95-E47A-400F-8E9B-E71C8F9C3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xmlns="" id="{5A3542ED-AF05-442E-AF9F-0C1B32518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xmlns="" id="{C33DD98B-EE06-4AF7-829D-6AB0AE61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xmlns="" id="{B1901EF3-55AE-49B1-9414-A8FD5FBED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xmlns="" id="{2DA12748-41E2-4C2C-87E0-5533F1CB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xmlns="" id="{203FD98A-0AB0-48E8-8CED-9C765168C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xmlns="" id="{AF8AAB97-B700-4413-9146-12DB80C23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xmlns="" id="{7CC591B9-D0DF-47AD-A3E2-1EC323EF9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xmlns="" id="{6F63E9E6-B2FC-4424-9F22-2531CB18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xmlns="" id="{2FFF7449-9ECC-41CF-ACE4-AD3D3D3BD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xmlns="" id="{63D3E757-EA2C-4EA6-86A6-3745A83A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xmlns="" id="{E32FEE46-5FE1-4938-95E8-05CBB07A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xmlns="" id="{8EF59ADA-4536-46ED-82D5-F7BF88A6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xmlns="" id="{49FECF3E-1646-466B-9315-56904292E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xmlns="" id="{57BE7B6E-E8CB-4EB8-8C1B-4C31985AC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xmlns="" id="{5970E7E0-56FC-48B1-9276-F53196AB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xmlns="" id="{0F768435-66C0-4553-9C1D-3DBE142AE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xmlns="" id="{786BE80D-382F-419C-A6F7-1230079A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xmlns="" id="{E8FF8105-C186-4E8A-917B-71B6D2B2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xmlns="" id="{DE92CCE4-7DEB-4F59-9E67-0BAE0905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xmlns="" id="{03631D04-73AC-4351-AD08-C3676996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xmlns="" id="{A9918641-3D4A-43F3-AD6F-E4EB98D4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xmlns="" id="{8D75FF25-A21A-43F9-9CD1-A7876A9F6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xmlns="" id="{BB3C9B29-5C98-4531-884B-59C74D0C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6B89C675-ECE6-4B46-9259-E172117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xmlns="" id="{BFBF81AD-8ECF-4C47-B72A-1C8B557B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xmlns="" id="{40462C49-90E7-4536-B820-66235B2F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37361D96-392A-4DB5-AD82-386984EA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xmlns="" id="{AAFF1CA8-586A-4B65-9BC8-B55A6F56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B430F12C-83C2-4C80-B922-5E10D307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xmlns="" id="{2D39D13D-8C34-4E3F-BB3D-45F1008B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xmlns="" id="{69F3F88D-1FE7-4A7E-9D52-B2941DE80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xmlns="" id="{A2B50C01-5484-46DF-BEF5-74CB762AB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xmlns="" id="{52646378-93CD-490E-9799-3EFDE692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xmlns="" id="{6CCFD819-C17C-4E9B-926B-AA3333D4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xmlns="" id="{C5869C49-4276-4EDE-89FB-453917615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xmlns="" id="{91F6A7FC-B74E-4B31-900A-C16F1242A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xmlns="" id="{E05C4B80-4683-4AEA-9A19-AC7F85571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xmlns="" id="{7904C1DA-8A63-4373-9A09-A9EDBF49C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graphicFrame>
        <p:nvGraphicFramePr>
          <p:cNvPr id="103" name="Объект 102">
            <a:extLst>
              <a:ext uri="{FF2B5EF4-FFF2-40B4-BE49-F238E27FC236}">
                <a16:creationId xmlns:a16="http://schemas.microsoft.com/office/drawing/2014/main" xmlns="" id="{7F8034F3-6737-42FA-9B7F-2742013108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76712" y="3828811"/>
          <a:ext cx="3381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3" imgW="337651" imgH="341278" progId="CorelDraw.Graphic.18">
                  <p:embed/>
                </p:oleObj>
              </mc:Choice>
              <mc:Fallback>
                <p:oleObj name="CorelDRAW" r:id="rId3" imgW="337651" imgH="341278" progId="CorelDraw.Graphic.18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47C3A65-0D8D-4E14-B123-4327DDCFF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6712" y="3828811"/>
                        <a:ext cx="33813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309" y="6453336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24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309" y="6453336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86A20C0-8B07-4570-8030-1495D7EF12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3758" y="1412776"/>
            <a:ext cx="230425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800" b="0" cap="all" baseline="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8F2FD2B3-B18C-4748-BA49-E3D2E9867D7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228" y="2216907"/>
            <a:ext cx="2789351" cy="3945888"/>
          </a:xfrm>
          <a:prstGeom prst="rect">
            <a:avLst/>
          </a:prstGeom>
        </p:spPr>
        <p:txBody>
          <a:bodyPr numCol="1"/>
          <a:lstStyle>
            <a:lvl1pPr marL="171450" indent="-171450">
              <a:buFont typeface="Wingdings" panose="05000000000000000000" pitchFamily="2" charset="2"/>
              <a:buChar char="§"/>
              <a:defRPr lang="ru-RU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Список в одну колонку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035611A-EFD5-4C0E-8B23-87453AC0A261}"/>
              </a:ext>
            </a:extLst>
          </p:cNvPr>
          <p:cNvGrpSpPr/>
          <p:nvPr userDrawn="1"/>
        </p:nvGrpSpPr>
        <p:grpSpPr>
          <a:xfrm>
            <a:off x="4564323" y="924085"/>
            <a:ext cx="5597458" cy="5222848"/>
            <a:chOff x="7332451" y="1115985"/>
            <a:chExt cx="4019855" cy="3750826"/>
          </a:xfrm>
        </p:grpSpPr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xmlns="" id="{76980E24-2FB8-4034-9D4E-E8BB60B93C5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70372" y="4704585"/>
              <a:ext cx="70555" cy="7665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xmlns="" id="{1E0811D2-0957-45BA-9772-D82593EF313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858309" y="4046763"/>
              <a:ext cx="783158" cy="618602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55">
              <a:extLst>
                <a:ext uri="{FF2B5EF4-FFF2-40B4-BE49-F238E27FC236}">
                  <a16:creationId xmlns:a16="http://schemas.microsoft.com/office/drawing/2014/main" xmlns="" id="{F4A371E4-AECF-439E-A2A7-BBAB0A2D0FF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890172" y="4702801"/>
              <a:ext cx="149929" cy="16401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56">
              <a:extLst>
                <a:ext uri="{FF2B5EF4-FFF2-40B4-BE49-F238E27FC236}">
                  <a16:creationId xmlns:a16="http://schemas.microsoft.com/office/drawing/2014/main" xmlns="" id="{C80E27C4-0EEF-4996-84D0-07C102EBDF7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1010116" y="4551271"/>
              <a:ext cx="111124" cy="176489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57">
              <a:extLst>
                <a:ext uri="{FF2B5EF4-FFF2-40B4-BE49-F238E27FC236}">
                  <a16:creationId xmlns:a16="http://schemas.microsoft.com/office/drawing/2014/main" xmlns="" id="{5C0A749A-8A0D-4D20-A685-74DE26DFBCB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840784" y="4239296"/>
              <a:ext cx="56444" cy="46351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58">
              <a:extLst>
                <a:ext uri="{FF2B5EF4-FFF2-40B4-BE49-F238E27FC236}">
                  <a16:creationId xmlns:a16="http://schemas.microsoft.com/office/drawing/2014/main" xmlns="" id="{87D2A336-CB8D-471F-B034-A00C26D5827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09889" y="2902262"/>
              <a:ext cx="213429" cy="103397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xmlns="" id="{83F8A4BA-8A45-42E0-9F92-5F1EF4C1F0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74611" y="2959309"/>
              <a:ext cx="146402" cy="110528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60">
              <a:extLst>
                <a:ext uri="{FF2B5EF4-FFF2-40B4-BE49-F238E27FC236}">
                  <a16:creationId xmlns:a16="http://schemas.microsoft.com/office/drawing/2014/main" xmlns="" id="{CBC2E536-D1EA-480E-89E5-5397F98F39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43402" y="2982484"/>
              <a:ext cx="5292" cy="7131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61">
              <a:extLst>
                <a:ext uri="{FF2B5EF4-FFF2-40B4-BE49-F238E27FC236}">
                  <a16:creationId xmlns:a16="http://schemas.microsoft.com/office/drawing/2014/main" xmlns="" id="{8D34185F-096B-458C-9E3B-95627C0A9A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55749" y="2986050"/>
              <a:ext cx="5292" cy="356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xmlns="" id="{D1DD47DC-996C-43A1-9E6A-42405603BC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34583" y="2989615"/>
              <a:ext cx="3528" cy="356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xmlns="" id="{BE7F8766-2336-49F8-BE8E-6B013D433D5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840557" y="3025270"/>
              <a:ext cx="278691" cy="213925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xmlns="" id="{C5489EB1-A959-4FC0-AB4D-2BE76D2BF61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514355" y="3727658"/>
              <a:ext cx="209901" cy="2246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xmlns="" id="{1AA81686-C293-4345-82B3-1169D5385F6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708381" y="3952280"/>
              <a:ext cx="178151" cy="57047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xmlns="" id="{1469E80F-CAA4-45B9-A933-8A18791C6D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778935" y="3752616"/>
              <a:ext cx="192262" cy="165793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67">
              <a:extLst>
                <a:ext uri="{FF2B5EF4-FFF2-40B4-BE49-F238E27FC236}">
                  <a16:creationId xmlns:a16="http://schemas.microsoft.com/office/drawing/2014/main" xmlns="" id="{49FC800B-C329-4B2E-AA73-291737DACDF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42690" y="3918408"/>
              <a:ext cx="77610" cy="4278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68">
              <a:extLst>
                <a:ext uri="{FF2B5EF4-FFF2-40B4-BE49-F238E27FC236}">
                  <a16:creationId xmlns:a16="http://schemas.microsoft.com/office/drawing/2014/main" xmlns="" id="{DAD4C7EA-BDAA-4B8C-8D56-1D36F7DE6D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399817" y="3888102"/>
              <a:ext cx="192262" cy="158662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" name="Group 69">
              <a:extLst>
                <a:ext uri="{FF2B5EF4-FFF2-40B4-BE49-F238E27FC236}">
                  <a16:creationId xmlns:a16="http://schemas.microsoft.com/office/drawing/2014/main" xmlns="" id="{D31777FD-8A1A-406D-962C-23E833C55C9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9939447" y="3469164"/>
              <a:ext cx="179915" cy="260276"/>
              <a:chOff x="3802" y="2280"/>
              <a:chExt cx="102" cy="146"/>
            </a:xfrm>
            <a:solidFill>
              <a:schemeClr val="bg1">
                <a:lumMod val="85000"/>
              </a:schemeClr>
            </a:solidFill>
          </p:grpSpPr>
          <p:sp>
            <p:nvSpPr>
              <p:cNvPr id="317" name="Freeform 70">
                <a:extLst>
                  <a:ext uri="{FF2B5EF4-FFF2-40B4-BE49-F238E27FC236}">
                    <a16:creationId xmlns:a16="http://schemas.microsoft.com/office/drawing/2014/main" xmlns="" id="{C9143B2D-60A4-4ED8-A582-1EF6C9C8C1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71">
                <a:extLst>
                  <a:ext uri="{FF2B5EF4-FFF2-40B4-BE49-F238E27FC236}">
                    <a16:creationId xmlns:a16="http://schemas.microsoft.com/office/drawing/2014/main" xmlns="" id="{A50437E1-B443-4514-99D8-3E3FCEEE79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72">
                <a:extLst>
                  <a:ext uri="{FF2B5EF4-FFF2-40B4-BE49-F238E27FC236}">
                    <a16:creationId xmlns:a16="http://schemas.microsoft.com/office/drawing/2014/main" xmlns="" id="{B0F94919-8A83-4A49-B019-F09DF3741A6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73">
                <a:extLst>
                  <a:ext uri="{FF2B5EF4-FFF2-40B4-BE49-F238E27FC236}">
                    <a16:creationId xmlns:a16="http://schemas.microsoft.com/office/drawing/2014/main" xmlns="" id="{839C9F2F-127E-46AB-B2BA-5B7E8F2D498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74">
                <a:extLst>
                  <a:ext uri="{FF2B5EF4-FFF2-40B4-BE49-F238E27FC236}">
                    <a16:creationId xmlns:a16="http://schemas.microsoft.com/office/drawing/2014/main" xmlns="" id="{5577D541-CA69-4223-A607-CE029CDFFA7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" name="Freeform 75">
                <a:extLst>
                  <a:ext uri="{FF2B5EF4-FFF2-40B4-BE49-F238E27FC236}">
                    <a16:creationId xmlns:a16="http://schemas.microsoft.com/office/drawing/2014/main" xmlns="" id="{C1E37380-1BAB-4CE0-B1AA-3DFFBFD0DC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76">
                <a:extLst>
                  <a:ext uri="{FF2B5EF4-FFF2-40B4-BE49-F238E27FC236}">
                    <a16:creationId xmlns:a16="http://schemas.microsoft.com/office/drawing/2014/main" xmlns="" id="{CFC2C5C5-8D0E-47B6-A250-2E9CA888215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77">
                <a:extLst>
                  <a:ext uri="{FF2B5EF4-FFF2-40B4-BE49-F238E27FC236}">
                    <a16:creationId xmlns:a16="http://schemas.microsoft.com/office/drawing/2014/main" xmlns="" id="{C5C5A4B0-5F3D-49B6-A2C1-A006C7D5EA5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78">
                <a:extLst>
                  <a:ext uri="{FF2B5EF4-FFF2-40B4-BE49-F238E27FC236}">
                    <a16:creationId xmlns:a16="http://schemas.microsoft.com/office/drawing/2014/main" xmlns="" id="{C1FA517E-7A09-41E4-B7A1-DBD1BDC323A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79">
                <a:extLst>
                  <a:ext uri="{FF2B5EF4-FFF2-40B4-BE49-F238E27FC236}">
                    <a16:creationId xmlns:a16="http://schemas.microsoft.com/office/drawing/2014/main" xmlns="" id="{BE04917F-9535-4D86-9D72-3C287F34E6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80">
                <a:extLst>
                  <a:ext uri="{FF2B5EF4-FFF2-40B4-BE49-F238E27FC236}">
                    <a16:creationId xmlns:a16="http://schemas.microsoft.com/office/drawing/2014/main" xmlns="" id="{D5B0589F-A42C-4AE6-B966-61061B2D2A1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1" name="Freeform 81">
              <a:extLst>
                <a:ext uri="{FF2B5EF4-FFF2-40B4-BE49-F238E27FC236}">
                  <a16:creationId xmlns:a16="http://schemas.microsoft.com/office/drawing/2014/main" xmlns="" id="{35C066D7-3EC1-4239-A9B8-0039FF6292C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875948" y="3738355"/>
              <a:ext cx="26459" cy="21393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xmlns="" id="{28970693-405E-4B93-861D-4A969971874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916517" y="3900581"/>
              <a:ext cx="5292" cy="1604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xmlns="" id="{5AAB1ED4-2A07-4A04-BD53-265BFB5A44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84084" y="4000413"/>
              <a:ext cx="47625" cy="2139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xmlns="" id="{3288451B-BCFE-4443-BA9D-C77A5146AC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61154" y="4014674"/>
              <a:ext cx="29986" cy="24958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xmlns="" id="{89A8EC1D-99F8-45ED-9CF1-9597EBBECF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45820" y="3891668"/>
              <a:ext cx="56444" cy="21393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xmlns="" id="{D6476B35-1496-4D2C-8F02-B2FE3C02BA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971197" y="3804314"/>
              <a:ext cx="121707" cy="144400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xmlns="" id="{E12DF35A-5F46-4825-90F7-E2D00697057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35237" y="3793618"/>
              <a:ext cx="28222" cy="606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xmlns="" id="{D3620557-F3F9-493B-A534-4FF113D0B06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204027" y="3845317"/>
              <a:ext cx="201081" cy="17114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xmlns="" id="{9854C999-5A0B-4325-A9E8-F9FE4B948E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590315" y="3888102"/>
              <a:ext cx="45861" cy="4278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90">
              <a:extLst>
                <a:ext uri="{FF2B5EF4-FFF2-40B4-BE49-F238E27FC236}">
                  <a16:creationId xmlns:a16="http://schemas.microsoft.com/office/drawing/2014/main" xmlns="" id="{320370ED-8C01-4EF4-908C-0F37A56C809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646645" y="3374681"/>
              <a:ext cx="139346" cy="295930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91">
              <a:extLst>
                <a:ext uri="{FF2B5EF4-FFF2-40B4-BE49-F238E27FC236}">
                  <a16:creationId xmlns:a16="http://schemas.microsoft.com/office/drawing/2014/main" xmlns="" id="{00E037BD-E126-4014-A086-896DB66BA8D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791282" y="3702700"/>
              <a:ext cx="186970" cy="117659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92">
              <a:extLst>
                <a:ext uri="{FF2B5EF4-FFF2-40B4-BE49-F238E27FC236}">
                  <a16:creationId xmlns:a16="http://schemas.microsoft.com/office/drawing/2014/main" xmlns="" id="{900E0BC1-E975-4FC5-B4CF-0C6B5FE813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609604" y="3706266"/>
              <a:ext cx="79375" cy="105181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93">
              <a:extLst>
                <a:ext uri="{FF2B5EF4-FFF2-40B4-BE49-F238E27FC236}">
                  <a16:creationId xmlns:a16="http://schemas.microsoft.com/office/drawing/2014/main" xmlns="" id="{A7AE02A0-5E32-4B7F-B599-113119C419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560216" y="3426379"/>
              <a:ext cx="151693" cy="301279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94">
              <a:extLst>
                <a:ext uri="{FF2B5EF4-FFF2-40B4-BE49-F238E27FC236}">
                  <a16:creationId xmlns:a16="http://schemas.microsoft.com/office/drawing/2014/main" xmlns="" id="{C227023E-94F6-4BA2-8A14-E7CA0BDB7F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456147" y="3264153"/>
              <a:ext cx="171096" cy="374370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95">
              <a:extLst>
                <a:ext uri="{FF2B5EF4-FFF2-40B4-BE49-F238E27FC236}">
                  <a16:creationId xmlns:a16="http://schemas.microsoft.com/office/drawing/2014/main" xmlns="" id="{A09B0934-155F-4DCB-8B7B-C52E48F627A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650172" y="3549387"/>
              <a:ext cx="102304" cy="83788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96">
              <a:extLst>
                <a:ext uri="{FF2B5EF4-FFF2-40B4-BE49-F238E27FC236}">
                  <a16:creationId xmlns:a16="http://schemas.microsoft.com/office/drawing/2014/main" xmlns="" id="{7C3CCA0B-BD45-4959-B3F0-5815CC72132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609604" y="3388943"/>
              <a:ext cx="139346" cy="174706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" name="Group 97">
              <a:extLst>
                <a:ext uri="{FF2B5EF4-FFF2-40B4-BE49-F238E27FC236}">
                  <a16:creationId xmlns:a16="http://schemas.microsoft.com/office/drawing/2014/main" xmlns="" id="{89EF82BE-CC83-4383-B701-3F7746A1D7D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47613" y="3062706"/>
              <a:ext cx="707312" cy="659604"/>
              <a:chOff x="3183" y="2052"/>
              <a:chExt cx="401" cy="370"/>
            </a:xfrm>
            <a:solidFill>
              <a:schemeClr val="bg1">
                <a:lumMod val="85000"/>
              </a:schemeClr>
            </a:solidFill>
          </p:grpSpPr>
          <p:sp>
            <p:nvSpPr>
              <p:cNvPr id="310" name="Freeform 98">
                <a:extLst>
                  <a:ext uri="{FF2B5EF4-FFF2-40B4-BE49-F238E27FC236}">
                    <a16:creationId xmlns:a16="http://schemas.microsoft.com/office/drawing/2014/main" xmlns="" id="{BDC6D6FD-835E-47CC-A679-AE19CB46922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99">
                <a:extLst>
                  <a:ext uri="{FF2B5EF4-FFF2-40B4-BE49-F238E27FC236}">
                    <a16:creationId xmlns:a16="http://schemas.microsoft.com/office/drawing/2014/main" xmlns="" id="{B92C380B-3F8D-4192-8719-459E6DEB9C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100">
                <a:extLst>
                  <a:ext uri="{FF2B5EF4-FFF2-40B4-BE49-F238E27FC236}">
                    <a16:creationId xmlns:a16="http://schemas.microsoft.com/office/drawing/2014/main" xmlns="" id="{FA555AB1-153D-4159-94D3-2756C9976F1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101">
                <a:extLst>
                  <a:ext uri="{FF2B5EF4-FFF2-40B4-BE49-F238E27FC236}">
                    <a16:creationId xmlns:a16="http://schemas.microsoft.com/office/drawing/2014/main" xmlns="" id="{ADF63EBE-FFA5-43C8-AAD8-26CD050BD47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102">
                <a:extLst>
                  <a:ext uri="{FF2B5EF4-FFF2-40B4-BE49-F238E27FC236}">
                    <a16:creationId xmlns:a16="http://schemas.microsoft.com/office/drawing/2014/main" xmlns="" id="{FD08B4CF-34F1-4B6E-88A5-25909F30CB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103">
                <a:extLst>
                  <a:ext uri="{FF2B5EF4-FFF2-40B4-BE49-F238E27FC236}">
                    <a16:creationId xmlns:a16="http://schemas.microsoft.com/office/drawing/2014/main" xmlns="" id="{490453F1-00FE-43E5-BD24-85E309AC5F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104">
                <a:extLst>
                  <a:ext uri="{FF2B5EF4-FFF2-40B4-BE49-F238E27FC236}">
                    <a16:creationId xmlns:a16="http://schemas.microsoft.com/office/drawing/2014/main" xmlns="" id="{3412D7BA-9A80-4BB1-9B07-E1AE535C85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xmlns="" id="{6877324A-FB26-4AD4-86B7-D1A8EB58FE0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994127" y="3330113"/>
              <a:ext cx="33514" cy="7130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9" name="Group 106">
              <a:extLst>
                <a:ext uri="{FF2B5EF4-FFF2-40B4-BE49-F238E27FC236}">
                  <a16:creationId xmlns:a16="http://schemas.microsoft.com/office/drawing/2014/main" xmlns="" id="{4141D1DB-D146-432A-B22E-1FDE7CF17F5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0179333" y="2843433"/>
              <a:ext cx="313969" cy="360108"/>
              <a:chOff x="3938" y="1929"/>
              <a:chExt cx="178" cy="202"/>
            </a:xfrm>
            <a:solidFill>
              <a:schemeClr val="bg1">
                <a:lumMod val="85000"/>
              </a:schemeClr>
            </a:solidFill>
          </p:grpSpPr>
          <p:sp>
            <p:nvSpPr>
              <p:cNvPr id="306" name="Freeform 107">
                <a:extLst>
                  <a:ext uri="{FF2B5EF4-FFF2-40B4-BE49-F238E27FC236}">
                    <a16:creationId xmlns:a16="http://schemas.microsoft.com/office/drawing/2014/main" xmlns="" id="{79449AAA-64ED-4ED9-8891-2D8135232A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108">
                <a:extLst>
                  <a:ext uri="{FF2B5EF4-FFF2-40B4-BE49-F238E27FC236}">
                    <a16:creationId xmlns:a16="http://schemas.microsoft.com/office/drawing/2014/main" xmlns="" id="{C17F0BFC-32DD-47EF-A4C9-64730966EB3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109">
                <a:extLst>
                  <a:ext uri="{FF2B5EF4-FFF2-40B4-BE49-F238E27FC236}">
                    <a16:creationId xmlns:a16="http://schemas.microsoft.com/office/drawing/2014/main" xmlns="" id="{B7FBC548-2FF9-4BB8-BE20-EF9668D07D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" name="Freeform 110">
                <a:extLst>
                  <a:ext uri="{FF2B5EF4-FFF2-40B4-BE49-F238E27FC236}">
                    <a16:creationId xmlns:a16="http://schemas.microsoft.com/office/drawing/2014/main" xmlns="" id="{77E4147C-488D-4A3F-B5B8-F72852C169B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xmlns="" id="{130B9CC4-E592-42B0-9617-6A1C6B2B5CD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110543" y="3025270"/>
              <a:ext cx="67027" cy="101615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12">
              <a:extLst>
                <a:ext uri="{FF2B5EF4-FFF2-40B4-BE49-F238E27FC236}">
                  <a16:creationId xmlns:a16="http://schemas.microsoft.com/office/drawing/2014/main" xmlns="" id="{E516F085-8136-42D2-8A30-FD01F0ECF5C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369718" y="2643769"/>
              <a:ext cx="612063" cy="303061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xmlns="" id="{C92C978C-B080-495A-A1DC-775406F7513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771880" y="3437076"/>
              <a:ext cx="45861" cy="4100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xmlns="" id="{70C2E6E7-9858-4451-BF26-E0F58B264E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94554" y="2602766"/>
              <a:ext cx="1185320" cy="832527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xmlns="" id="{15B8B8B9-ABC0-4FCE-85C1-B1E43DD5691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77029" y="2911176"/>
              <a:ext cx="121707" cy="13548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5" name="Group 116">
              <a:extLst>
                <a:ext uri="{FF2B5EF4-FFF2-40B4-BE49-F238E27FC236}">
                  <a16:creationId xmlns:a16="http://schemas.microsoft.com/office/drawing/2014/main" xmlns="" id="{B9EAF8E4-02D0-4DFC-9C08-9A3004785BC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048580" y="1115985"/>
              <a:ext cx="3303726" cy="1839759"/>
              <a:chOff x="2730" y="960"/>
              <a:chExt cx="1873" cy="1032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89" name="Group 117">
                <a:extLst>
                  <a:ext uri="{FF2B5EF4-FFF2-40B4-BE49-F238E27FC236}">
                    <a16:creationId xmlns:a16="http://schemas.microsoft.com/office/drawing/2014/main" xmlns="" id="{5AAF5E90-8326-46ED-9AF9-9FF930306B2F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293" name="Freeform 118">
                  <a:extLst>
                    <a:ext uri="{FF2B5EF4-FFF2-40B4-BE49-F238E27FC236}">
                      <a16:creationId xmlns:a16="http://schemas.microsoft.com/office/drawing/2014/main" xmlns="" id="{A2936E3C-8300-46BC-85AD-A3CFA7FA5B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" name="Freeform 119">
                  <a:extLst>
                    <a:ext uri="{FF2B5EF4-FFF2-40B4-BE49-F238E27FC236}">
                      <a16:creationId xmlns:a16="http://schemas.microsoft.com/office/drawing/2014/main" xmlns="" id="{33C8A1D6-164C-4F5A-AA03-0C53730677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5" name="Freeform 120">
                  <a:extLst>
                    <a:ext uri="{FF2B5EF4-FFF2-40B4-BE49-F238E27FC236}">
                      <a16:creationId xmlns:a16="http://schemas.microsoft.com/office/drawing/2014/main" xmlns="" id="{54908006-B77C-4522-BE92-8641538751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6" name="Freeform 121">
                  <a:extLst>
                    <a:ext uri="{FF2B5EF4-FFF2-40B4-BE49-F238E27FC236}">
                      <a16:creationId xmlns:a16="http://schemas.microsoft.com/office/drawing/2014/main" xmlns="" id="{DBB440A2-8DCE-4339-A1C6-80E2BE6810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7" name="Freeform 122">
                  <a:extLst>
                    <a:ext uri="{FF2B5EF4-FFF2-40B4-BE49-F238E27FC236}">
                      <a16:creationId xmlns:a16="http://schemas.microsoft.com/office/drawing/2014/main" xmlns="" id="{AF01B9B2-F914-4650-AA11-1B805CBC89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8" name="Freeform 123">
                  <a:extLst>
                    <a:ext uri="{FF2B5EF4-FFF2-40B4-BE49-F238E27FC236}">
                      <a16:creationId xmlns:a16="http://schemas.microsoft.com/office/drawing/2014/main" xmlns="" id="{FC9A186A-91AF-40F2-A914-093B71DFD4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9" name="Freeform 124">
                  <a:extLst>
                    <a:ext uri="{FF2B5EF4-FFF2-40B4-BE49-F238E27FC236}">
                      <a16:creationId xmlns:a16="http://schemas.microsoft.com/office/drawing/2014/main" xmlns="" id="{BE54B577-351D-4E56-9025-4C29911343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0" name="Freeform 125">
                  <a:extLst>
                    <a:ext uri="{FF2B5EF4-FFF2-40B4-BE49-F238E27FC236}">
                      <a16:creationId xmlns:a16="http://schemas.microsoft.com/office/drawing/2014/main" xmlns="" id="{A00310B2-F861-4B65-A9F5-C177E4A516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1" name="Freeform 126">
                  <a:extLst>
                    <a:ext uri="{FF2B5EF4-FFF2-40B4-BE49-F238E27FC236}">
                      <a16:creationId xmlns:a16="http://schemas.microsoft.com/office/drawing/2014/main" xmlns="" id="{E83B50D7-27A8-43FD-A94A-CE12825D55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2" name="Freeform 127">
                  <a:extLst>
                    <a:ext uri="{FF2B5EF4-FFF2-40B4-BE49-F238E27FC236}">
                      <a16:creationId xmlns:a16="http://schemas.microsoft.com/office/drawing/2014/main" xmlns="" id="{CE68F2E6-064A-4BE6-B631-5BBDE9D3CD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3" name="Freeform 128">
                  <a:extLst>
                    <a:ext uri="{FF2B5EF4-FFF2-40B4-BE49-F238E27FC236}">
                      <a16:creationId xmlns:a16="http://schemas.microsoft.com/office/drawing/2014/main" xmlns="" id="{03485BF4-E1DF-417E-AE9B-1F4E08DCC2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4" name="Freeform 129">
                  <a:extLst>
                    <a:ext uri="{FF2B5EF4-FFF2-40B4-BE49-F238E27FC236}">
                      <a16:creationId xmlns:a16="http://schemas.microsoft.com/office/drawing/2014/main" xmlns="" id="{EE97DC7F-EEF7-4422-B30D-22D057327D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5" name="Freeform 130">
                  <a:extLst>
                    <a:ext uri="{FF2B5EF4-FFF2-40B4-BE49-F238E27FC236}">
                      <a16:creationId xmlns:a16="http://schemas.microsoft.com/office/drawing/2014/main" xmlns="" id="{51425B32-AEFA-4E57-97DA-D0BC46EC22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90" name="Freeform 131">
                <a:extLst>
                  <a:ext uri="{FF2B5EF4-FFF2-40B4-BE49-F238E27FC236}">
                    <a16:creationId xmlns:a16="http://schemas.microsoft.com/office/drawing/2014/main" xmlns="" id="{B5F9B80E-8DFA-44DC-8CBB-9FBF2A59C1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132">
                <a:extLst>
                  <a:ext uri="{FF2B5EF4-FFF2-40B4-BE49-F238E27FC236}">
                    <a16:creationId xmlns:a16="http://schemas.microsoft.com/office/drawing/2014/main" xmlns="" id="{74F0F080-C5B2-4BA0-B0B8-303CEE29A3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2" name="Freeform 133">
                <a:extLst>
                  <a:ext uri="{FF2B5EF4-FFF2-40B4-BE49-F238E27FC236}">
                    <a16:creationId xmlns:a16="http://schemas.microsoft.com/office/drawing/2014/main" xmlns="" id="{05A2469E-9483-4BCE-8937-819FEDF6E8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6" name="Group 135">
              <a:extLst>
                <a:ext uri="{FF2B5EF4-FFF2-40B4-BE49-F238E27FC236}">
                  <a16:creationId xmlns:a16="http://schemas.microsoft.com/office/drawing/2014/main" xmlns="" id="{FF932CF1-FAED-4CD8-86CA-3BEBA8BE1736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75579" y="2932569"/>
              <a:ext cx="719658" cy="657821"/>
              <a:chOff x="2802" y="1979"/>
              <a:chExt cx="408" cy="369"/>
            </a:xfrm>
            <a:solidFill>
              <a:schemeClr val="bg1">
                <a:lumMod val="85000"/>
              </a:schemeClr>
            </a:solidFill>
          </p:grpSpPr>
          <p:sp>
            <p:nvSpPr>
              <p:cNvPr id="260" name="Freeform 136">
                <a:extLst>
                  <a:ext uri="{FF2B5EF4-FFF2-40B4-BE49-F238E27FC236}">
                    <a16:creationId xmlns:a16="http://schemas.microsoft.com/office/drawing/2014/main" xmlns="" id="{A12B2404-C99F-4768-8EF1-6FDFDB5D635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61" name="Group 137">
                <a:extLst>
                  <a:ext uri="{FF2B5EF4-FFF2-40B4-BE49-F238E27FC236}">
                    <a16:creationId xmlns:a16="http://schemas.microsoft.com/office/drawing/2014/main" xmlns="" id="{F1523894-E334-47AE-BA95-AC96CB4B644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286" name="Freeform 138">
                  <a:extLst>
                    <a:ext uri="{FF2B5EF4-FFF2-40B4-BE49-F238E27FC236}">
                      <a16:creationId xmlns:a16="http://schemas.microsoft.com/office/drawing/2014/main" xmlns="" id="{789C8F81-A465-4963-B103-9FACCA976E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" name="Freeform 139">
                  <a:extLst>
                    <a:ext uri="{FF2B5EF4-FFF2-40B4-BE49-F238E27FC236}">
                      <a16:creationId xmlns:a16="http://schemas.microsoft.com/office/drawing/2014/main" xmlns="" id="{A63CD97B-E744-428E-8670-5D0786E19D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8" name="Freeform 140">
                  <a:extLst>
                    <a:ext uri="{FF2B5EF4-FFF2-40B4-BE49-F238E27FC236}">
                      <a16:creationId xmlns:a16="http://schemas.microsoft.com/office/drawing/2014/main" xmlns="" id="{9846840C-57DA-488B-AC68-16637EA6AE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62" name="Freeform 141">
                <a:extLst>
                  <a:ext uri="{FF2B5EF4-FFF2-40B4-BE49-F238E27FC236}">
                    <a16:creationId xmlns:a16="http://schemas.microsoft.com/office/drawing/2014/main" xmlns="" id="{F790A667-E4BF-4193-9398-49E35593DAA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63" name="Group 142">
                <a:extLst>
                  <a:ext uri="{FF2B5EF4-FFF2-40B4-BE49-F238E27FC236}">
                    <a16:creationId xmlns:a16="http://schemas.microsoft.com/office/drawing/2014/main" xmlns="" id="{FAB98159-D63C-462A-9A46-E5C8B201A9BC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284" name="Freeform 143">
                  <a:extLst>
                    <a:ext uri="{FF2B5EF4-FFF2-40B4-BE49-F238E27FC236}">
                      <a16:creationId xmlns:a16="http://schemas.microsoft.com/office/drawing/2014/main" xmlns="" id="{981C52CD-A95C-4502-ABD7-B5E3DADCEE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5" name="Freeform 144">
                  <a:extLst>
                    <a:ext uri="{FF2B5EF4-FFF2-40B4-BE49-F238E27FC236}">
                      <a16:creationId xmlns:a16="http://schemas.microsoft.com/office/drawing/2014/main" xmlns="" id="{56552774-0935-4768-9334-B3215067CC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64" name="Group 145">
                <a:extLst>
                  <a:ext uri="{FF2B5EF4-FFF2-40B4-BE49-F238E27FC236}">
                    <a16:creationId xmlns:a16="http://schemas.microsoft.com/office/drawing/2014/main" xmlns="" id="{0529A452-72CE-4732-ADD5-A277339A8658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282" name="Freeform 146">
                  <a:extLst>
                    <a:ext uri="{FF2B5EF4-FFF2-40B4-BE49-F238E27FC236}">
                      <a16:creationId xmlns:a16="http://schemas.microsoft.com/office/drawing/2014/main" xmlns="" id="{CEA82A83-0DEE-465D-B8F3-0A36A8CC49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3" name="Freeform 147">
                  <a:extLst>
                    <a:ext uri="{FF2B5EF4-FFF2-40B4-BE49-F238E27FC236}">
                      <a16:creationId xmlns:a16="http://schemas.microsoft.com/office/drawing/2014/main" xmlns="" id="{191B78B1-5743-4573-95D3-EAABED16BF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65" name="Freeform 148">
                <a:extLst>
                  <a:ext uri="{FF2B5EF4-FFF2-40B4-BE49-F238E27FC236}">
                    <a16:creationId xmlns:a16="http://schemas.microsoft.com/office/drawing/2014/main" xmlns="" id="{2F2D8CA4-EE06-4EEA-B3ED-0A570A6FD8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66" name="Group 149">
                <a:extLst>
                  <a:ext uri="{FF2B5EF4-FFF2-40B4-BE49-F238E27FC236}">
                    <a16:creationId xmlns:a16="http://schemas.microsoft.com/office/drawing/2014/main" xmlns="" id="{D4049309-8173-4073-BBED-C168E2ED547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280" name="Freeform 150">
                  <a:extLst>
                    <a:ext uri="{FF2B5EF4-FFF2-40B4-BE49-F238E27FC236}">
                      <a16:creationId xmlns:a16="http://schemas.microsoft.com/office/drawing/2014/main" xmlns="" id="{FCCA5CCA-C2AC-4B18-BDE0-CA161281D7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1" name="Freeform 151">
                  <a:extLst>
                    <a:ext uri="{FF2B5EF4-FFF2-40B4-BE49-F238E27FC236}">
                      <a16:creationId xmlns:a16="http://schemas.microsoft.com/office/drawing/2014/main" xmlns="" id="{5BED72BF-01B9-4A66-B676-860548BBE3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B739CB8-5C92-4AD4-B086-9AC9E9B42D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68" name="Group 153">
                <a:extLst>
                  <a:ext uri="{FF2B5EF4-FFF2-40B4-BE49-F238E27FC236}">
                    <a16:creationId xmlns:a16="http://schemas.microsoft.com/office/drawing/2014/main" xmlns="" id="{B410ABAF-E7F8-4969-BD11-E787CCDB65B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278" name="Freeform 154">
                  <a:extLst>
                    <a:ext uri="{FF2B5EF4-FFF2-40B4-BE49-F238E27FC236}">
                      <a16:creationId xmlns:a16="http://schemas.microsoft.com/office/drawing/2014/main" xmlns="" id="{964142E0-5620-49F4-AFBE-6B3A865F73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9" name="Freeform 155">
                  <a:extLst>
                    <a:ext uri="{FF2B5EF4-FFF2-40B4-BE49-F238E27FC236}">
                      <a16:creationId xmlns:a16="http://schemas.microsoft.com/office/drawing/2014/main" xmlns="" id="{ED032043-6CF8-468E-B503-4633EB9D9A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69" name="Freeform 156">
                <a:extLst>
                  <a:ext uri="{FF2B5EF4-FFF2-40B4-BE49-F238E27FC236}">
                    <a16:creationId xmlns:a16="http://schemas.microsoft.com/office/drawing/2014/main" xmlns="" id="{7DF9D5AD-A8E2-4CA1-BFB0-66853C7816E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157">
                <a:extLst>
                  <a:ext uri="{FF2B5EF4-FFF2-40B4-BE49-F238E27FC236}">
                    <a16:creationId xmlns:a16="http://schemas.microsoft.com/office/drawing/2014/main" xmlns="" id="{ECDD2098-F307-43D0-A024-92BA6070CDD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158">
                <a:extLst>
                  <a:ext uri="{FF2B5EF4-FFF2-40B4-BE49-F238E27FC236}">
                    <a16:creationId xmlns:a16="http://schemas.microsoft.com/office/drawing/2014/main" xmlns="" id="{F4E61439-AC26-4739-8718-910CA9F7B73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2" name="Group 159">
                <a:extLst>
                  <a:ext uri="{FF2B5EF4-FFF2-40B4-BE49-F238E27FC236}">
                    <a16:creationId xmlns:a16="http://schemas.microsoft.com/office/drawing/2014/main" xmlns="" id="{76F1A079-3F49-440B-B0A9-E5276225AFBD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276" name="Freeform 160">
                  <a:extLst>
                    <a:ext uri="{FF2B5EF4-FFF2-40B4-BE49-F238E27FC236}">
                      <a16:creationId xmlns:a16="http://schemas.microsoft.com/office/drawing/2014/main" xmlns="" id="{F044C46C-B71E-4CB7-9536-F83E996185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7" name="Freeform 161">
                  <a:extLst>
                    <a:ext uri="{FF2B5EF4-FFF2-40B4-BE49-F238E27FC236}">
                      <a16:creationId xmlns:a16="http://schemas.microsoft.com/office/drawing/2014/main" xmlns="" id="{6E3E763E-8131-44A2-872F-E5505435BE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73" name="Freeform 162">
                <a:extLst>
                  <a:ext uri="{FF2B5EF4-FFF2-40B4-BE49-F238E27FC236}">
                    <a16:creationId xmlns:a16="http://schemas.microsoft.com/office/drawing/2014/main" xmlns="" id="{05A807A8-ECB0-4E42-8617-72CEE2D7A0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163">
                <a:extLst>
                  <a:ext uri="{FF2B5EF4-FFF2-40B4-BE49-F238E27FC236}">
                    <a16:creationId xmlns:a16="http://schemas.microsoft.com/office/drawing/2014/main" xmlns="" id="{04E84CBB-7510-45DD-AC3D-32DD8660665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164">
                <a:extLst>
                  <a:ext uri="{FF2B5EF4-FFF2-40B4-BE49-F238E27FC236}">
                    <a16:creationId xmlns:a16="http://schemas.microsoft.com/office/drawing/2014/main" xmlns="" id="{D1BB9C06-56CF-4E0B-931E-8D77AC3CB3E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7" name="Freeform 165">
              <a:extLst>
                <a:ext uri="{FF2B5EF4-FFF2-40B4-BE49-F238E27FC236}">
                  <a16:creationId xmlns:a16="http://schemas.microsoft.com/office/drawing/2014/main" xmlns="" id="{74DEC2C8-F2D3-417F-849B-B147CA2BBF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10714" y="2952178"/>
              <a:ext cx="59972" cy="6239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66">
              <a:extLst>
                <a:ext uri="{FF2B5EF4-FFF2-40B4-BE49-F238E27FC236}">
                  <a16:creationId xmlns:a16="http://schemas.microsoft.com/office/drawing/2014/main" xmlns="" id="{BD47261C-F036-43C1-8037-99DC3D5CD17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70685" y="2535023"/>
              <a:ext cx="786685" cy="424286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67">
              <a:extLst>
                <a:ext uri="{FF2B5EF4-FFF2-40B4-BE49-F238E27FC236}">
                  <a16:creationId xmlns:a16="http://schemas.microsoft.com/office/drawing/2014/main" xmlns="" id="{7860FE1E-8DF6-4F24-8A0A-5DF21C3024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41923" y="2893349"/>
              <a:ext cx="130526" cy="64178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68">
              <a:extLst>
                <a:ext uri="{FF2B5EF4-FFF2-40B4-BE49-F238E27FC236}">
                  <a16:creationId xmlns:a16="http://schemas.microsoft.com/office/drawing/2014/main" xmlns="" id="{DC5462FE-12A7-4C7B-A42A-AF260492141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54127" y="2838084"/>
              <a:ext cx="331607" cy="217491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69">
              <a:extLst>
                <a:ext uri="{FF2B5EF4-FFF2-40B4-BE49-F238E27FC236}">
                  <a16:creationId xmlns:a16="http://schemas.microsoft.com/office/drawing/2014/main" xmlns="" id="{174E8969-754B-41C5-A428-EA52CDE7E48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685337" y="2912958"/>
              <a:ext cx="275163" cy="19253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2" name="Group 170">
              <a:extLst>
                <a:ext uri="{FF2B5EF4-FFF2-40B4-BE49-F238E27FC236}">
                  <a16:creationId xmlns:a16="http://schemas.microsoft.com/office/drawing/2014/main" xmlns="" id="{91FCA6EA-6561-4031-A82E-D6D364145382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537172" y="2937916"/>
              <a:ext cx="107597" cy="87353"/>
              <a:chOff x="3007" y="1982"/>
              <a:chExt cx="61" cy="49"/>
            </a:xfrm>
            <a:solidFill>
              <a:schemeClr val="bg1">
                <a:lumMod val="85000"/>
              </a:schemeClr>
            </a:solidFill>
          </p:grpSpPr>
          <p:sp>
            <p:nvSpPr>
              <p:cNvPr id="258" name="Freeform 171">
                <a:extLst>
                  <a:ext uri="{FF2B5EF4-FFF2-40B4-BE49-F238E27FC236}">
                    <a16:creationId xmlns:a16="http://schemas.microsoft.com/office/drawing/2014/main" xmlns="" id="{C35F0D7B-7EB7-4CD2-9BAC-5BDCCC9D67F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172">
                <a:extLst>
                  <a:ext uri="{FF2B5EF4-FFF2-40B4-BE49-F238E27FC236}">
                    <a16:creationId xmlns:a16="http://schemas.microsoft.com/office/drawing/2014/main" xmlns="" id="{3D5B2101-F11F-478D-8CFF-2232E4BB18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3" name="Group 362">
              <a:extLst>
                <a:ext uri="{FF2B5EF4-FFF2-40B4-BE49-F238E27FC236}">
                  <a16:creationId xmlns:a16="http://schemas.microsoft.com/office/drawing/2014/main" xmlns="" id="{11F59EFE-44ED-4908-AE4D-3E4662CA5BBF}"/>
                </a:ext>
              </a:extLst>
            </p:cNvPr>
            <p:cNvGrpSpPr/>
            <p:nvPr/>
          </p:nvGrpSpPr>
          <p:grpSpPr bwMode="gray">
            <a:xfrm>
              <a:off x="7471797" y="1837983"/>
              <a:ext cx="977184" cy="1246117"/>
              <a:chOff x="4580731" y="1911697"/>
              <a:chExt cx="879476" cy="1109663"/>
            </a:xfrm>
            <a:solidFill>
              <a:schemeClr val="bg1">
                <a:lumMod val="85000"/>
              </a:schemeClr>
            </a:solidFill>
          </p:grpSpPr>
          <p:sp>
            <p:nvSpPr>
              <p:cNvPr id="209" name="Freeform 175">
                <a:extLst>
                  <a:ext uri="{FF2B5EF4-FFF2-40B4-BE49-F238E27FC236}">
                    <a16:creationId xmlns:a16="http://schemas.microsoft.com/office/drawing/2014/main" xmlns="" id="{9A9A86CF-3DC1-45AF-9E73-B581953C723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176">
                <a:extLst>
                  <a:ext uri="{FF2B5EF4-FFF2-40B4-BE49-F238E27FC236}">
                    <a16:creationId xmlns:a16="http://schemas.microsoft.com/office/drawing/2014/main" xmlns="" id="{CFEB79D6-BC47-49C3-89EF-3810D366B8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177">
                <a:extLst>
                  <a:ext uri="{FF2B5EF4-FFF2-40B4-BE49-F238E27FC236}">
                    <a16:creationId xmlns:a16="http://schemas.microsoft.com/office/drawing/2014/main" xmlns="" id="{851EB3E8-031B-4114-A666-110B611EABF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" name="Group 178">
                <a:extLst>
                  <a:ext uri="{FF2B5EF4-FFF2-40B4-BE49-F238E27FC236}">
                    <a16:creationId xmlns:a16="http://schemas.microsoft.com/office/drawing/2014/main" xmlns="" id="{BA583310-0CEF-4F00-8E06-B149E50B078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55" name="Freeform 179">
                  <a:extLst>
                    <a:ext uri="{FF2B5EF4-FFF2-40B4-BE49-F238E27FC236}">
                      <a16:creationId xmlns:a16="http://schemas.microsoft.com/office/drawing/2014/main" xmlns="" id="{C40536F9-2E4C-45C9-B851-B7F40B4AF3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6" name="Freeform 180">
                  <a:extLst>
                    <a:ext uri="{FF2B5EF4-FFF2-40B4-BE49-F238E27FC236}">
                      <a16:creationId xmlns:a16="http://schemas.microsoft.com/office/drawing/2014/main" xmlns="" id="{CD7000C3-B0B2-414D-B229-874653D0CC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7" name="Freeform 181">
                  <a:extLst>
                    <a:ext uri="{FF2B5EF4-FFF2-40B4-BE49-F238E27FC236}">
                      <a16:creationId xmlns:a16="http://schemas.microsoft.com/office/drawing/2014/main" xmlns="" id="{549A4B05-39BB-4EE8-B07B-3E1F4E073B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182">
                <a:extLst>
                  <a:ext uri="{FF2B5EF4-FFF2-40B4-BE49-F238E27FC236}">
                    <a16:creationId xmlns:a16="http://schemas.microsoft.com/office/drawing/2014/main" xmlns="" id="{283C2470-219F-4418-A47D-D1054C79690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183">
                <a:extLst>
                  <a:ext uri="{FF2B5EF4-FFF2-40B4-BE49-F238E27FC236}">
                    <a16:creationId xmlns:a16="http://schemas.microsoft.com/office/drawing/2014/main" xmlns="" id="{2A52D063-C666-422B-9E9D-79054A6F40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184">
                <a:extLst>
                  <a:ext uri="{FF2B5EF4-FFF2-40B4-BE49-F238E27FC236}">
                    <a16:creationId xmlns:a16="http://schemas.microsoft.com/office/drawing/2014/main" xmlns="" id="{862643A4-6BB9-449C-AB54-3FB95C8F4E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185">
                <a:extLst>
                  <a:ext uri="{FF2B5EF4-FFF2-40B4-BE49-F238E27FC236}">
                    <a16:creationId xmlns:a16="http://schemas.microsoft.com/office/drawing/2014/main" xmlns="" id="{3539DC0F-C5B8-48FA-83EE-7B2A049EF7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186">
                <a:extLst>
                  <a:ext uri="{FF2B5EF4-FFF2-40B4-BE49-F238E27FC236}">
                    <a16:creationId xmlns:a16="http://schemas.microsoft.com/office/drawing/2014/main" xmlns="" id="{A4282544-D889-4DA7-9DE1-0C2D799DBA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187">
                <a:extLst>
                  <a:ext uri="{FF2B5EF4-FFF2-40B4-BE49-F238E27FC236}">
                    <a16:creationId xmlns:a16="http://schemas.microsoft.com/office/drawing/2014/main" xmlns="" id="{971A625A-E95D-49F3-9A58-A1284209385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188">
                <a:extLst>
                  <a:ext uri="{FF2B5EF4-FFF2-40B4-BE49-F238E27FC236}">
                    <a16:creationId xmlns:a16="http://schemas.microsoft.com/office/drawing/2014/main" xmlns="" id="{14CEA077-96F2-47B8-B1A9-1CCBC9CD37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189">
                <a:extLst>
                  <a:ext uri="{FF2B5EF4-FFF2-40B4-BE49-F238E27FC236}">
                    <a16:creationId xmlns:a16="http://schemas.microsoft.com/office/drawing/2014/main" xmlns="" id="{99187ABB-36D4-46C6-AB78-668DC4BB7EE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53" name="Freeform 190">
                  <a:extLst>
                    <a:ext uri="{FF2B5EF4-FFF2-40B4-BE49-F238E27FC236}">
                      <a16:creationId xmlns:a16="http://schemas.microsoft.com/office/drawing/2014/main" xmlns="" id="{A9F9D953-8486-4D0A-B075-73510DEDF9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Freeform 191">
                  <a:extLst>
                    <a:ext uri="{FF2B5EF4-FFF2-40B4-BE49-F238E27FC236}">
                      <a16:creationId xmlns:a16="http://schemas.microsoft.com/office/drawing/2014/main" xmlns="" id="{86E83BC1-3DCC-49E8-B125-9A6C871149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1" name="Group 192">
                <a:extLst>
                  <a:ext uri="{FF2B5EF4-FFF2-40B4-BE49-F238E27FC236}">
                    <a16:creationId xmlns:a16="http://schemas.microsoft.com/office/drawing/2014/main" xmlns="" id="{79EC13B6-25BE-43DB-80EE-D75E2E83C0B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51" name="Freeform 193">
                  <a:extLst>
                    <a:ext uri="{FF2B5EF4-FFF2-40B4-BE49-F238E27FC236}">
                      <a16:creationId xmlns:a16="http://schemas.microsoft.com/office/drawing/2014/main" xmlns="" id="{CBA58FE7-3BE6-42F4-B3DB-F05A33DC2A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2" name="Freeform 194">
                  <a:extLst>
                    <a:ext uri="{FF2B5EF4-FFF2-40B4-BE49-F238E27FC236}">
                      <a16:creationId xmlns:a16="http://schemas.microsoft.com/office/drawing/2014/main" xmlns="" id="{81A8FCFA-A4DA-4D04-AD98-AD9F45DC89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2" name="Freeform 195">
                <a:extLst>
                  <a:ext uri="{FF2B5EF4-FFF2-40B4-BE49-F238E27FC236}">
                    <a16:creationId xmlns:a16="http://schemas.microsoft.com/office/drawing/2014/main" xmlns="" id="{BC02D3E7-7FB4-4CA5-8363-3276B20CC78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196">
                <a:extLst>
                  <a:ext uri="{FF2B5EF4-FFF2-40B4-BE49-F238E27FC236}">
                    <a16:creationId xmlns:a16="http://schemas.microsoft.com/office/drawing/2014/main" xmlns="" id="{2B81917C-7060-4B89-9C2B-B5B3EFCA75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197">
                <a:extLst>
                  <a:ext uri="{FF2B5EF4-FFF2-40B4-BE49-F238E27FC236}">
                    <a16:creationId xmlns:a16="http://schemas.microsoft.com/office/drawing/2014/main" xmlns="" id="{01CE5DDC-06E2-483B-B3DA-B09B7424742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198">
                <a:extLst>
                  <a:ext uri="{FF2B5EF4-FFF2-40B4-BE49-F238E27FC236}">
                    <a16:creationId xmlns:a16="http://schemas.microsoft.com/office/drawing/2014/main" xmlns="" id="{604D4FC1-14C0-491A-9B0F-4E53C3987F0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6" name="Group 199">
                <a:extLst>
                  <a:ext uri="{FF2B5EF4-FFF2-40B4-BE49-F238E27FC236}">
                    <a16:creationId xmlns:a16="http://schemas.microsoft.com/office/drawing/2014/main" xmlns="" id="{4802DDF6-DCAD-449C-B598-026EDD33B3F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49" name="Freeform 200">
                  <a:extLst>
                    <a:ext uri="{FF2B5EF4-FFF2-40B4-BE49-F238E27FC236}">
                      <a16:creationId xmlns:a16="http://schemas.microsoft.com/office/drawing/2014/main" xmlns="" id="{044F22BB-6D4F-4EED-9097-134E127322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" name="Freeform 201">
                  <a:extLst>
                    <a:ext uri="{FF2B5EF4-FFF2-40B4-BE49-F238E27FC236}">
                      <a16:creationId xmlns:a16="http://schemas.microsoft.com/office/drawing/2014/main" xmlns="" id="{59178A69-4D20-42FD-AD10-3E19CD871F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7" name="Freeform 202">
                <a:extLst>
                  <a:ext uri="{FF2B5EF4-FFF2-40B4-BE49-F238E27FC236}">
                    <a16:creationId xmlns:a16="http://schemas.microsoft.com/office/drawing/2014/main" xmlns="" id="{CB093644-8627-4DB9-B399-0660C468B0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203">
                <a:extLst>
                  <a:ext uri="{FF2B5EF4-FFF2-40B4-BE49-F238E27FC236}">
                    <a16:creationId xmlns:a16="http://schemas.microsoft.com/office/drawing/2014/main" xmlns="" id="{C87633BF-554C-479B-8C3B-BD51283F56B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204">
                <a:extLst>
                  <a:ext uri="{FF2B5EF4-FFF2-40B4-BE49-F238E27FC236}">
                    <a16:creationId xmlns:a16="http://schemas.microsoft.com/office/drawing/2014/main" xmlns="" id="{3358B9E7-88D1-4472-80C9-2A7888E7E27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205">
                <a:extLst>
                  <a:ext uri="{FF2B5EF4-FFF2-40B4-BE49-F238E27FC236}">
                    <a16:creationId xmlns:a16="http://schemas.microsoft.com/office/drawing/2014/main" xmlns="" id="{A74E836D-6661-4EA1-88CC-A654AFAE79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206">
                <a:extLst>
                  <a:ext uri="{FF2B5EF4-FFF2-40B4-BE49-F238E27FC236}">
                    <a16:creationId xmlns:a16="http://schemas.microsoft.com/office/drawing/2014/main" xmlns="" id="{5576E15C-E804-4110-A2E2-5E6A1FA37BA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207">
                <a:extLst>
                  <a:ext uri="{FF2B5EF4-FFF2-40B4-BE49-F238E27FC236}">
                    <a16:creationId xmlns:a16="http://schemas.microsoft.com/office/drawing/2014/main" xmlns="" id="{691F3338-1C6B-47C5-9BD0-761F92A3B28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208">
                <a:extLst>
                  <a:ext uri="{FF2B5EF4-FFF2-40B4-BE49-F238E27FC236}">
                    <a16:creationId xmlns:a16="http://schemas.microsoft.com/office/drawing/2014/main" xmlns="" id="{76043BD0-0784-4539-A2F8-84E7D77F5F8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209">
                <a:extLst>
                  <a:ext uri="{FF2B5EF4-FFF2-40B4-BE49-F238E27FC236}">
                    <a16:creationId xmlns:a16="http://schemas.microsoft.com/office/drawing/2014/main" xmlns="" id="{65A29893-F1F3-4196-9C58-62A9CB69EEE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210">
                <a:extLst>
                  <a:ext uri="{FF2B5EF4-FFF2-40B4-BE49-F238E27FC236}">
                    <a16:creationId xmlns:a16="http://schemas.microsoft.com/office/drawing/2014/main" xmlns="" id="{5EE25CA5-8144-41EB-AA0E-3ED19422A1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211">
                <a:extLst>
                  <a:ext uri="{FF2B5EF4-FFF2-40B4-BE49-F238E27FC236}">
                    <a16:creationId xmlns:a16="http://schemas.microsoft.com/office/drawing/2014/main" xmlns="" id="{5960A6B1-CE97-48A0-BD54-9DB51E59C38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7" name="Freeform 213">
                <a:extLst>
                  <a:ext uri="{FF2B5EF4-FFF2-40B4-BE49-F238E27FC236}">
                    <a16:creationId xmlns:a16="http://schemas.microsoft.com/office/drawing/2014/main" xmlns="" id="{9C56C872-2AAA-4415-8CCF-C78ADA6D82F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214">
                <a:extLst>
                  <a:ext uri="{FF2B5EF4-FFF2-40B4-BE49-F238E27FC236}">
                    <a16:creationId xmlns:a16="http://schemas.microsoft.com/office/drawing/2014/main" xmlns="" id="{0735A2ED-8F26-4B4D-BC37-F47D090F54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215">
                <a:extLst>
                  <a:ext uri="{FF2B5EF4-FFF2-40B4-BE49-F238E27FC236}">
                    <a16:creationId xmlns:a16="http://schemas.microsoft.com/office/drawing/2014/main" xmlns="" id="{7781AACD-814F-45A6-A85B-FF33DBD8E8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216">
                <a:extLst>
                  <a:ext uri="{FF2B5EF4-FFF2-40B4-BE49-F238E27FC236}">
                    <a16:creationId xmlns:a16="http://schemas.microsoft.com/office/drawing/2014/main" xmlns="" id="{4961AEB3-D297-487F-A7D9-E185D305ED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217">
                <a:extLst>
                  <a:ext uri="{FF2B5EF4-FFF2-40B4-BE49-F238E27FC236}">
                    <a16:creationId xmlns:a16="http://schemas.microsoft.com/office/drawing/2014/main" xmlns="" id="{BB2D0DD5-B859-4C7F-8D84-46FD320276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2" name="Freeform 218">
                <a:extLst>
                  <a:ext uri="{FF2B5EF4-FFF2-40B4-BE49-F238E27FC236}">
                    <a16:creationId xmlns:a16="http://schemas.microsoft.com/office/drawing/2014/main" xmlns="" id="{17760120-01B6-4759-8CF7-935905C07B1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3" name="Freeform 219">
                <a:extLst>
                  <a:ext uri="{FF2B5EF4-FFF2-40B4-BE49-F238E27FC236}">
                    <a16:creationId xmlns:a16="http://schemas.microsoft.com/office/drawing/2014/main" xmlns="" id="{813254D9-871F-4007-B882-37105F6AD6C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4" name="Freeform 220">
                <a:extLst>
                  <a:ext uri="{FF2B5EF4-FFF2-40B4-BE49-F238E27FC236}">
                    <a16:creationId xmlns:a16="http://schemas.microsoft.com/office/drawing/2014/main" xmlns="" id="{59A4A2EE-CA8F-42D8-9017-7C9125BB22D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5" name="Freeform 221">
                <a:extLst>
                  <a:ext uri="{FF2B5EF4-FFF2-40B4-BE49-F238E27FC236}">
                    <a16:creationId xmlns:a16="http://schemas.microsoft.com/office/drawing/2014/main" xmlns="" id="{6EF17EB5-87BD-402E-9A55-6E6F67E754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46" name="Group 359">
                <a:extLst>
                  <a:ext uri="{FF2B5EF4-FFF2-40B4-BE49-F238E27FC236}">
                    <a16:creationId xmlns:a16="http://schemas.microsoft.com/office/drawing/2014/main" xmlns="" id="{0DC72FFE-A521-4E6E-9871-7C8546B2373C}"/>
                  </a:ext>
                </a:extLst>
              </p:cNvPr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47" name="Freeform 45">
                  <a:extLst>
                    <a:ext uri="{FF2B5EF4-FFF2-40B4-BE49-F238E27FC236}">
                      <a16:creationId xmlns:a16="http://schemas.microsoft.com/office/drawing/2014/main" xmlns="" id="{717A4716-32C8-45C2-9F43-9F34F8F48A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8" name="Freeform 46">
                  <a:extLst>
                    <a:ext uri="{FF2B5EF4-FFF2-40B4-BE49-F238E27FC236}">
                      <a16:creationId xmlns:a16="http://schemas.microsoft.com/office/drawing/2014/main" xmlns="" id="{495B9EDC-6318-4F64-A8CA-4932D8417C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4" name="Group 368">
              <a:extLst>
                <a:ext uri="{FF2B5EF4-FFF2-40B4-BE49-F238E27FC236}">
                  <a16:creationId xmlns:a16="http://schemas.microsoft.com/office/drawing/2014/main" xmlns="" id="{875EC73B-4541-42D6-ADD8-A05966850EF4}"/>
                </a:ext>
              </a:extLst>
            </p:cNvPr>
            <p:cNvGrpSpPr/>
            <p:nvPr/>
          </p:nvGrpSpPr>
          <p:grpSpPr bwMode="gray">
            <a:xfrm>
              <a:off x="7332451" y="3053793"/>
              <a:ext cx="1329956" cy="1504609"/>
              <a:chOff x="4455318" y="2994372"/>
              <a:chExt cx="1196974" cy="1339850"/>
            </a:xfrm>
            <a:solidFill>
              <a:schemeClr val="bg1">
                <a:lumMod val="85000"/>
              </a:schemeClr>
            </a:solidFill>
          </p:grpSpPr>
          <p:sp>
            <p:nvSpPr>
              <p:cNvPr id="155" name="Freeform 126">
                <a:extLst>
                  <a:ext uri="{FF2B5EF4-FFF2-40B4-BE49-F238E27FC236}">
                    <a16:creationId xmlns:a16="http://schemas.microsoft.com/office/drawing/2014/main" xmlns="" id="{A31EBA6C-1CE2-4A5E-B9AE-FDE769B8FDD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127">
                <a:extLst>
                  <a:ext uri="{FF2B5EF4-FFF2-40B4-BE49-F238E27FC236}">
                    <a16:creationId xmlns:a16="http://schemas.microsoft.com/office/drawing/2014/main" xmlns="" id="{5AD524D3-D315-4A18-B411-74D6ECE8D57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57" name="Group 367">
                <a:extLst>
                  <a:ext uri="{FF2B5EF4-FFF2-40B4-BE49-F238E27FC236}">
                    <a16:creationId xmlns:a16="http://schemas.microsoft.com/office/drawing/2014/main" xmlns="" id="{8CAA3C47-E4F0-4945-98B3-A65D67DA8C50}"/>
                  </a:ext>
                </a:extLst>
              </p:cNvPr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58" name="Freeform 129">
                  <a:extLst>
                    <a:ext uri="{FF2B5EF4-FFF2-40B4-BE49-F238E27FC236}">
                      <a16:creationId xmlns:a16="http://schemas.microsoft.com/office/drawing/2014/main" xmlns="" id="{C34BBA91-D7B7-4D26-8B4C-574D906658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130">
                  <a:extLst>
                    <a:ext uri="{FF2B5EF4-FFF2-40B4-BE49-F238E27FC236}">
                      <a16:creationId xmlns:a16="http://schemas.microsoft.com/office/drawing/2014/main" xmlns="" id="{F942E8C4-641E-47AB-B886-21F36D2A51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131">
                  <a:extLst>
                    <a:ext uri="{FF2B5EF4-FFF2-40B4-BE49-F238E27FC236}">
                      <a16:creationId xmlns:a16="http://schemas.microsoft.com/office/drawing/2014/main" xmlns="" id="{B5D59F06-22B6-46B8-AB04-80E2F5F455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132">
                  <a:extLst>
                    <a:ext uri="{FF2B5EF4-FFF2-40B4-BE49-F238E27FC236}">
                      <a16:creationId xmlns:a16="http://schemas.microsoft.com/office/drawing/2014/main" xmlns="" id="{1F09B7F8-4B6C-4971-9114-165E549F03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33">
                  <a:extLst>
                    <a:ext uri="{FF2B5EF4-FFF2-40B4-BE49-F238E27FC236}">
                      <a16:creationId xmlns:a16="http://schemas.microsoft.com/office/drawing/2014/main" xmlns="" id="{0B2AC3D7-902B-4E32-903B-E5E6E25A9D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134">
                  <a:extLst>
                    <a:ext uri="{FF2B5EF4-FFF2-40B4-BE49-F238E27FC236}">
                      <a16:creationId xmlns:a16="http://schemas.microsoft.com/office/drawing/2014/main" xmlns="" id="{B40A3E75-1F01-45B9-B6AA-E043A1559C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135">
                  <a:extLst>
                    <a:ext uri="{FF2B5EF4-FFF2-40B4-BE49-F238E27FC236}">
                      <a16:creationId xmlns:a16="http://schemas.microsoft.com/office/drawing/2014/main" xmlns="" id="{7DC62D5A-6BE6-46E8-9569-107C2641E5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136">
                  <a:extLst>
                    <a:ext uri="{FF2B5EF4-FFF2-40B4-BE49-F238E27FC236}">
                      <a16:creationId xmlns:a16="http://schemas.microsoft.com/office/drawing/2014/main" xmlns="" id="{43049260-2241-470B-B11A-6991CCDCB5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37">
                  <a:extLst>
                    <a:ext uri="{FF2B5EF4-FFF2-40B4-BE49-F238E27FC236}">
                      <a16:creationId xmlns:a16="http://schemas.microsoft.com/office/drawing/2014/main" xmlns="" id="{BDC3056E-A644-4DF8-9E1D-7A0210650E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38">
                  <a:extLst>
                    <a:ext uri="{FF2B5EF4-FFF2-40B4-BE49-F238E27FC236}">
                      <a16:creationId xmlns:a16="http://schemas.microsoft.com/office/drawing/2014/main" xmlns="" id="{950ABBC8-B718-496A-9F2C-3F5C0269E6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139">
                  <a:extLst>
                    <a:ext uri="{FF2B5EF4-FFF2-40B4-BE49-F238E27FC236}">
                      <a16:creationId xmlns:a16="http://schemas.microsoft.com/office/drawing/2014/main" xmlns="" id="{926EE9DF-6991-46EA-AC8C-43F550124F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40">
                  <a:extLst>
                    <a:ext uri="{FF2B5EF4-FFF2-40B4-BE49-F238E27FC236}">
                      <a16:creationId xmlns:a16="http://schemas.microsoft.com/office/drawing/2014/main" xmlns="" id="{46EDC1D0-D43F-4E57-ADE3-1863DE2668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41">
                  <a:extLst>
                    <a:ext uri="{FF2B5EF4-FFF2-40B4-BE49-F238E27FC236}">
                      <a16:creationId xmlns:a16="http://schemas.microsoft.com/office/drawing/2014/main" xmlns="" id="{DB14A1AC-73F1-4F34-8B08-14B024F508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42">
                  <a:extLst>
                    <a:ext uri="{FF2B5EF4-FFF2-40B4-BE49-F238E27FC236}">
                      <a16:creationId xmlns:a16="http://schemas.microsoft.com/office/drawing/2014/main" xmlns="" id="{416CA158-5A4D-4EC5-AA53-A689FD5A3F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8">
                  <a:extLst>
                    <a:ext uri="{FF2B5EF4-FFF2-40B4-BE49-F238E27FC236}">
                      <a16:creationId xmlns:a16="http://schemas.microsoft.com/office/drawing/2014/main" xmlns="" id="{893A219A-C683-4DD9-B4D9-D51441FB1E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44">
                  <a:extLst>
                    <a:ext uri="{FF2B5EF4-FFF2-40B4-BE49-F238E27FC236}">
                      <a16:creationId xmlns:a16="http://schemas.microsoft.com/office/drawing/2014/main" xmlns="" id="{BC1E6B75-35D1-4F27-809B-CB78F85680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4" name="Freeform 145">
                  <a:extLst>
                    <a:ext uri="{FF2B5EF4-FFF2-40B4-BE49-F238E27FC236}">
                      <a16:creationId xmlns:a16="http://schemas.microsoft.com/office/drawing/2014/main" xmlns="" id="{DD256AD7-234D-4685-BB0D-A0EB4D76D2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146">
                  <a:extLst>
                    <a:ext uri="{FF2B5EF4-FFF2-40B4-BE49-F238E27FC236}">
                      <a16:creationId xmlns:a16="http://schemas.microsoft.com/office/drawing/2014/main" xmlns="" id="{534689CB-D879-4CFD-85BF-9F676E854F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147">
                  <a:extLst>
                    <a:ext uri="{FF2B5EF4-FFF2-40B4-BE49-F238E27FC236}">
                      <a16:creationId xmlns:a16="http://schemas.microsoft.com/office/drawing/2014/main" xmlns="" id="{C69F0A51-FBD4-4506-9E80-6406DAC9FF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77" name="Group 25">
                  <a:extLst>
                    <a:ext uri="{FF2B5EF4-FFF2-40B4-BE49-F238E27FC236}">
                      <a16:creationId xmlns:a16="http://schemas.microsoft.com/office/drawing/2014/main" xmlns="" id="{7BF7DA8E-0767-4401-93C0-E6DDAE2BC9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207" name="Freeform 26">
                    <a:extLst>
                      <a:ext uri="{FF2B5EF4-FFF2-40B4-BE49-F238E27FC236}">
                        <a16:creationId xmlns:a16="http://schemas.microsoft.com/office/drawing/2014/main" xmlns="" id="{881EBADE-67FB-4EDC-B9E4-684D9C590E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8" name="Freeform 27">
                    <a:extLst>
                      <a:ext uri="{FF2B5EF4-FFF2-40B4-BE49-F238E27FC236}">
                        <a16:creationId xmlns:a16="http://schemas.microsoft.com/office/drawing/2014/main" xmlns="" id="{825E439D-A9B3-42DB-A952-E5113D4B0F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8" name="Freeform 28">
                  <a:extLst>
                    <a:ext uri="{FF2B5EF4-FFF2-40B4-BE49-F238E27FC236}">
                      <a16:creationId xmlns:a16="http://schemas.microsoft.com/office/drawing/2014/main" xmlns="" id="{677996B7-9841-4AB8-B502-F7CB14F1C98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29">
                  <a:extLst>
                    <a:ext uri="{FF2B5EF4-FFF2-40B4-BE49-F238E27FC236}">
                      <a16:creationId xmlns:a16="http://schemas.microsoft.com/office/drawing/2014/main" xmlns="" id="{5FE30AAB-4D33-41F8-9D21-A12AA75DE1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30">
                  <a:extLst>
                    <a:ext uri="{FF2B5EF4-FFF2-40B4-BE49-F238E27FC236}">
                      <a16:creationId xmlns:a16="http://schemas.microsoft.com/office/drawing/2014/main" xmlns="" id="{5BB64D1F-B1DE-4019-9CE6-165A0C955E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31">
                  <a:extLst>
                    <a:ext uri="{FF2B5EF4-FFF2-40B4-BE49-F238E27FC236}">
                      <a16:creationId xmlns:a16="http://schemas.microsoft.com/office/drawing/2014/main" xmlns="" id="{9866D7EE-8CFD-4B67-A9F7-82811843BE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Freeform 32">
                  <a:extLst>
                    <a:ext uri="{FF2B5EF4-FFF2-40B4-BE49-F238E27FC236}">
                      <a16:creationId xmlns:a16="http://schemas.microsoft.com/office/drawing/2014/main" xmlns="" id="{996F0306-3405-4B58-9093-DD689E0F76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33">
                  <a:extLst>
                    <a:ext uri="{FF2B5EF4-FFF2-40B4-BE49-F238E27FC236}">
                      <a16:creationId xmlns:a16="http://schemas.microsoft.com/office/drawing/2014/main" xmlns="" id="{FB44F0F2-8D71-4761-8564-2EBE635E3E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34">
                  <a:extLst>
                    <a:ext uri="{FF2B5EF4-FFF2-40B4-BE49-F238E27FC236}">
                      <a16:creationId xmlns:a16="http://schemas.microsoft.com/office/drawing/2014/main" xmlns="" id="{3CEF1CC8-D9BF-4638-B387-BB00E28CDE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Freeform 35">
                  <a:extLst>
                    <a:ext uri="{FF2B5EF4-FFF2-40B4-BE49-F238E27FC236}">
                      <a16:creationId xmlns:a16="http://schemas.microsoft.com/office/drawing/2014/main" xmlns="" id="{3F9B68C1-770A-4DB2-B3A9-DB0B4F8D56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Freeform 36">
                  <a:extLst>
                    <a:ext uri="{FF2B5EF4-FFF2-40B4-BE49-F238E27FC236}">
                      <a16:creationId xmlns:a16="http://schemas.microsoft.com/office/drawing/2014/main" xmlns="" id="{FB2DA31C-3BB9-4255-A689-76DB1C8815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Freeform 37">
                  <a:extLst>
                    <a:ext uri="{FF2B5EF4-FFF2-40B4-BE49-F238E27FC236}">
                      <a16:creationId xmlns:a16="http://schemas.microsoft.com/office/drawing/2014/main" xmlns="" id="{2F9908E2-2678-4F3F-981B-561E1CAD72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Freeform 38">
                  <a:extLst>
                    <a:ext uri="{FF2B5EF4-FFF2-40B4-BE49-F238E27FC236}">
                      <a16:creationId xmlns:a16="http://schemas.microsoft.com/office/drawing/2014/main" xmlns="" id="{22E00D2F-5006-474A-A8A7-18C669966D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9" name="Freeform 39">
                  <a:extLst>
                    <a:ext uri="{FF2B5EF4-FFF2-40B4-BE49-F238E27FC236}">
                      <a16:creationId xmlns:a16="http://schemas.microsoft.com/office/drawing/2014/main" xmlns="" id="{21050D2C-EA4A-45DC-96DC-18C1A9CBB0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40">
                  <a:extLst>
                    <a:ext uri="{FF2B5EF4-FFF2-40B4-BE49-F238E27FC236}">
                      <a16:creationId xmlns:a16="http://schemas.microsoft.com/office/drawing/2014/main" xmlns="" id="{BE871959-096D-4326-BFDB-F06AFADA69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Freeform 41">
                  <a:extLst>
                    <a:ext uri="{FF2B5EF4-FFF2-40B4-BE49-F238E27FC236}">
                      <a16:creationId xmlns:a16="http://schemas.microsoft.com/office/drawing/2014/main" xmlns="" id="{7671DB1B-529A-43C1-B91E-EC273143B0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2" name="Freeform 42">
                  <a:extLst>
                    <a:ext uri="{FF2B5EF4-FFF2-40B4-BE49-F238E27FC236}">
                      <a16:creationId xmlns:a16="http://schemas.microsoft.com/office/drawing/2014/main" xmlns="" id="{46E8C6F3-3655-4814-98C0-58F467BC3E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Freeform 43">
                  <a:extLst>
                    <a:ext uri="{FF2B5EF4-FFF2-40B4-BE49-F238E27FC236}">
                      <a16:creationId xmlns:a16="http://schemas.microsoft.com/office/drawing/2014/main" xmlns="" id="{3ADDBAF1-0B4E-4A73-89F6-631806F9F3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Freeform 44">
                  <a:extLst>
                    <a:ext uri="{FF2B5EF4-FFF2-40B4-BE49-F238E27FC236}">
                      <a16:creationId xmlns:a16="http://schemas.microsoft.com/office/drawing/2014/main" xmlns="" id="{F043B868-BBF4-4438-993A-A43234B4C8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45">
                  <a:extLst>
                    <a:ext uri="{FF2B5EF4-FFF2-40B4-BE49-F238E27FC236}">
                      <a16:creationId xmlns:a16="http://schemas.microsoft.com/office/drawing/2014/main" xmlns="" id="{C3409572-280F-46A0-92C4-1520F149EF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46">
                  <a:extLst>
                    <a:ext uri="{FF2B5EF4-FFF2-40B4-BE49-F238E27FC236}">
                      <a16:creationId xmlns:a16="http://schemas.microsoft.com/office/drawing/2014/main" xmlns="" id="{5DB921F8-D32E-473B-9231-F5672A5A35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47">
                  <a:extLst>
                    <a:ext uri="{FF2B5EF4-FFF2-40B4-BE49-F238E27FC236}">
                      <a16:creationId xmlns:a16="http://schemas.microsoft.com/office/drawing/2014/main" xmlns="" id="{FADF2E2E-04F8-406F-AE73-253D814D31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48">
                  <a:extLst>
                    <a:ext uri="{FF2B5EF4-FFF2-40B4-BE49-F238E27FC236}">
                      <a16:creationId xmlns:a16="http://schemas.microsoft.com/office/drawing/2014/main" xmlns="" id="{66588A4A-4107-40B2-8A1F-7D3FD90027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49">
                  <a:extLst>
                    <a:ext uri="{FF2B5EF4-FFF2-40B4-BE49-F238E27FC236}">
                      <a16:creationId xmlns:a16="http://schemas.microsoft.com/office/drawing/2014/main" xmlns="" id="{32C1FFA1-6AD7-4F9E-A6A8-A379275E72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50">
                  <a:extLst>
                    <a:ext uri="{FF2B5EF4-FFF2-40B4-BE49-F238E27FC236}">
                      <a16:creationId xmlns:a16="http://schemas.microsoft.com/office/drawing/2014/main" xmlns="" id="{98F28C59-FDBC-4DC8-904A-29B351B4F0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1" name="Freeform 51">
                  <a:extLst>
                    <a:ext uri="{FF2B5EF4-FFF2-40B4-BE49-F238E27FC236}">
                      <a16:creationId xmlns:a16="http://schemas.microsoft.com/office/drawing/2014/main" xmlns="" id="{7FB631BC-F489-433B-963F-12FEECEBD2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52">
                  <a:extLst>
                    <a:ext uri="{FF2B5EF4-FFF2-40B4-BE49-F238E27FC236}">
                      <a16:creationId xmlns:a16="http://schemas.microsoft.com/office/drawing/2014/main" xmlns="" id="{5DC50741-A32B-410F-9E05-6D67FB05A9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34">
                  <a:extLst>
                    <a:ext uri="{FF2B5EF4-FFF2-40B4-BE49-F238E27FC236}">
                      <a16:creationId xmlns:a16="http://schemas.microsoft.com/office/drawing/2014/main" xmlns="" id="{E1856494-CD53-4D6A-96F5-7A62C9B50D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04" name="Group 364">
                  <a:extLst>
                    <a:ext uri="{FF2B5EF4-FFF2-40B4-BE49-F238E27FC236}">
                      <a16:creationId xmlns:a16="http://schemas.microsoft.com/office/drawing/2014/main" xmlns="" id="{19769601-0656-4E73-A646-ED997FEF12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205" name="Freeform 6">
                    <a:extLst>
                      <a:ext uri="{FF2B5EF4-FFF2-40B4-BE49-F238E27FC236}">
                        <a16:creationId xmlns:a16="http://schemas.microsoft.com/office/drawing/2014/main" xmlns="" id="{1CCBC41F-39D8-4B30-8491-8A030C6EB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206" name="Freeform 9">
                    <a:extLst>
                      <a:ext uri="{FF2B5EF4-FFF2-40B4-BE49-F238E27FC236}">
                        <a16:creationId xmlns:a16="http://schemas.microsoft.com/office/drawing/2014/main" xmlns="" id="{6619F283-312E-4D5E-A604-CE39D937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3644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пу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309" y="6453336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97B4B96-9BA3-4C34-81E4-C5E9F0697F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3758" y="1412776"/>
            <a:ext cx="230425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800" b="0" cap="all" baseline="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0E090687-EA3B-4D0C-A923-AE06072C7D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228" y="2216907"/>
            <a:ext cx="2789351" cy="3945888"/>
          </a:xfrm>
          <a:prstGeom prst="rect">
            <a:avLst/>
          </a:prstGeom>
        </p:spPr>
        <p:txBody>
          <a:bodyPr numCol="2"/>
          <a:lstStyle>
            <a:lvl1pPr marL="171450" indent="-171450">
              <a:buFont typeface="Wingdings" panose="05000000000000000000" pitchFamily="2" charset="2"/>
              <a:buChar char="§"/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Список в две колонки</a:t>
            </a:r>
          </a:p>
        </p:txBody>
      </p:sp>
    </p:spTree>
    <p:extLst>
      <p:ext uri="{BB962C8B-B14F-4D97-AF65-F5344CB8AC3E}">
        <p14:creationId xmlns:p14="http://schemas.microsoft.com/office/powerpoint/2010/main" val="162886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47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лева,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0CD625-5846-49EA-A657-2EDCC1A005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53952" cy="6388528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E48688-7E3F-4E3E-9939-B977891AA82E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8C6846-B9CE-4105-97ED-3F83E249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60580AD5-5F32-486F-A70C-78CBAF7CB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9" y="529948"/>
            <a:ext cx="4176468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Достаточно длинный заголовок в две строки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DC3A118-0894-41A2-9AEE-B1E669E27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CDB2089-512E-4FE0-A004-DD1D8ED24FB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63952" y="1811457"/>
            <a:ext cx="5904655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+mn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29BC171-3DEB-45D4-8FC0-50A1CB0E739F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3CDB2089-512E-4FE0-A004-DD1D8ED24FB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390" y="1811457"/>
            <a:ext cx="4176468" cy="286312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Tahoma" panose="020B0604030504040204" pitchFamily="34" charset="0"/>
              <a:buChar char="■"/>
              <a:tabLst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СПИСОК</a:t>
            </a:r>
          </a:p>
          <a:p>
            <a:pPr lvl="0"/>
            <a:r>
              <a:rPr lang="ru-RU" dirty="0"/>
              <a:t>СПИСОК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Tahoma" panose="020B0604030504040204" pitchFamily="34" charset="0"/>
              <a:buChar char="■"/>
              <a:tabLst/>
              <a:defRPr/>
            </a:pPr>
            <a:r>
              <a:rPr lang="ru-RU" dirty="0"/>
              <a:t>СПИСОК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Tahoma" panose="020B0604030504040204" pitchFamily="34" charset="0"/>
              <a:buChar char="■"/>
              <a:tabLst/>
              <a:defRPr/>
            </a:pPr>
            <a:r>
              <a:rPr lang="ru-RU" dirty="0"/>
              <a:t>СПИСОК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Tahoma" panose="020B0604030504040204" pitchFamily="34" charset="0"/>
              <a:buChar char="■"/>
              <a:tabLst/>
              <a:defRPr/>
            </a:pPr>
            <a:r>
              <a:rPr lang="ru-RU" dirty="0"/>
              <a:t>СПИСОК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Tahoma" panose="020B0604030504040204" pitchFamily="34" charset="0"/>
              <a:buChar char="■"/>
              <a:tabLst/>
              <a:defRPr/>
            </a:pPr>
            <a:r>
              <a:rPr lang="ru-RU" dirty="0"/>
              <a:t>СПИСОК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964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текстом на косой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452" y="0"/>
            <a:ext cx="12202452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xmlns="" id="{1EF0181A-90B3-4873-AD77-773176844891}"/>
              </a:ext>
            </a:extLst>
          </p:cNvPr>
          <p:cNvSpPr/>
          <p:nvPr userDrawn="1"/>
        </p:nvSpPr>
        <p:spPr>
          <a:xfrm flipH="1" flipV="1">
            <a:off x="1875535" y="-1"/>
            <a:ext cx="5519935" cy="6857999"/>
          </a:xfrm>
          <a:custGeom>
            <a:avLst/>
            <a:gdLst>
              <a:gd name="connsiteX0" fmla="*/ 5519935 w 5519935"/>
              <a:gd name="connsiteY0" fmla="*/ 6858001 h 6858001"/>
              <a:gd name="connsiteX1" fmla="*/ 0 w 5519935"/>
              <a:gd name="connsiteY1" fmla="*/ 6858001 h 6858001"/>
              <a:gd name="connsiteX2" fmla="*/ 2530639 w 5519935"/>
              <a:gd name="connsiteY2" fmla="*/ 0 h 6858001"/>
              <a:gd name="connsiteX3" fmla="*/ 3502362 w 5519935"/>
              <a:gd name="connsiteY3" fmla="*/ 0 h 6858001"/>
              <a:gd name="connsiteX4" fmla="*/ 971723 w 5519935"/>
              <a:gd name="connsiteY4" fmla="*/ 6858000 h 6858001"/>
              <a:gd name="connsiteX5" fmla="*/ 1884503 w 5519935"/>
              <a:gd name="connsiteY5" fmla="*/ 6858000 h 6858001"/>
              <a:gd name="connsiteX6" fmla="*/ 5519935 w 5519935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935" h="6858001">
                <a:moveTo>
                  <a:pt x="5519935" y="6858001"/>
                </a:moveTo>
                <a:lnTo>
                  <a:pt x="0" y="6858001"/>
                </a:lnTo>
                <a:lnTo>
                  <a:pt x="2530639" y="0"/>
                </a:lnTo>
                <a:lnTo>
                  <a:pt x="3502362" y="0"/>
                </a:lnTo>
                <a:lnTo>
                  <a:pt x="971723" y="6858000"/>
                </a:lnTo>
                <a:lnTo>
                  <a:pt x="1884503" y="6858000"/>
                </a:lnTo>
                <a:lnTo>
                  <a:pt x="5519935" y="685800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56EFA3AE-8537-4C95-A552-7D22D23395E4}"/>
              </a:ext>
            </a:extLst>
          </p:cNvPr>
          <p:cNvSpPr/>
          <p:nvPr userDrawn="1"/>
        </p:nvSpPr>
        <p:spPr>
          <a:xfrm flipH="1" flipV="1">
            <a:off x="-15173" y="-1"/>
            <a:ext cx="6447885" cy="6857999"/>
          </a:xfrm>
          <a:custGeom>
            <a:avLst/>
            <a:gdLst>
              <a:gd name="connsiteX0" fmla="*/ 1897979 w 4824536"/>
              <a:gd name="connsiteY0" fmla="*/ 0 h 5143500"/>
              <a:gd name="connsiteX1" fmla="*/ 2582564 w 4824536"/>
              <a:gd name="connsiteY1" fmla="*/ 0 h 5143500"/>
              <a:gd name="connsiteX2" fmla="*/ 4139951 w 4824536"/>
              <a:gd name="connsiteY2" fmla="*/ 0 h 5143500"/>
              <a:gd name="connsiteX3" fmla="*/ 4824536 w 4824536"/>
              <a:gd name="connsiteY3" fmla="*/ 0 h 5143500"/>
              <a:gd name="connsiteX4" fmla="*/ 4824536 w 4824536"/>
              <a:gd name="connsiteY4" fmla="*/ 5143500 h 5143500"/>
              <a:gd name="connsiteX5" fmla="*/ 4139951 w 4824536"/>
              <a:gd name="connsiteY5" fmla="*/ 5143500 h 5143500"/>
              <a:gd name="connsiteX6" fmla="*/ 684585 w 4824536"/>
              <a:gd name="connsiteY6" fmla="*/ 5143500 h 5143500"/>
              <a:gd name="connsiteX7" fmla="*/ 0 w 4824536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536" h="5143500">
                <a:moveTo>
                  <a:pt x="1897979" y="0"/>
                </a:moveTo>
                <a:lnTo>
                  <a:pt x="2582564" y="0"/>
                </a:lnTo>
                <a:lnTo>
                  <a:pt x="4139951" y="0"/>
                </a:lnTo>
                <a:lnTo>
                  <a:pt x="4824536" y="0"/>
                </a:lnTo>
                <a:lnTo>
                  <a:pt x="4824536" y="5143500"/>
                </a:lnTo>
                <a:lnTo>
                  <a:pt x="4139951" y="5143500"/>
                </a:lnTo>
                <a:lnTo>
                  <a:pt x="68458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1025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408441"/>
            <a:ext cx="5682513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Достаточно длинный заголовок, размещаемый в две строки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DE15806-C3ED-4307-AD4E-B2C08578D6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96" y="1811457"/>
            <a:ext cx="5658105" cy="43513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43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заголовком на косой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452" y="0"/>
            <a:ext cx="12202452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xmlns="" id="{1EF0181A-90B3-4873-AD77-773176844891}"/>
              </a:ext>
            </a:extLst>
          </p:cNvPr>
          <p:cNvSpPr/>
          <p:nvPr userDrawn="1"/>
        </p:nvSpPr>
        <p:spPr>
          <a:xfrm flipH="1" flipV="1">
            <a:off x="1875535" y="-1"/>
            <a:ext cx="5519935" cy="6857999"/>
          </a:xfrm>
          <a:custGeom>
            <a:avLst/>
            <a:gdLst>
              <a:gd name="connsiteX0" fmla="*/ 5519935 w 5519935"/>
              <a:gd name="connsiteY0" fmla="*/ 6858001 h 6858001"/>
              <a:gd name="connsiteX1" fmla="*/ 0 w 5519935"/>
              <a:gd name="connsiteY1" fmla="*/ 6858001 h 6858001"/>
              <a:gd name="connsiteX2" fmla="*/ 2530639 w 5519935"/>
              <a:gd name="connsiteY2" fmla="*/ 0 h 6858001"/>
              <a:gd name="connsiteX3" fmla="*/ 3502362 w 5519935"/>
              <a:gd name="connsiteY3" fmla="*/ 0 h 6858001"/>
              <a:gd name="connsiteX4" fmla="*/ 971723 w 5519935"/>
              <a:gd name="connsiteY4" fmla="*/ 6858000 h 6858001"/>
              <a:gd name="connsiteX5" fmla="*/ 1884503 w 5519935"/>
              <a:gd name="connsiteY5" fmla="*/ 6858000 h 6858001"/>
              <a:gd name="connsiteX6" fmla="*/ 5519935 w 5519935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935" h="6858001">
                <a:moveTo>
                  <a:pt x="5519935" y="6858001"/>
                </a:moveTo>
                <a:lnTo>
                  <a:pt x="0" y="6858001"/>
                </a:lnTo>
                <a:lnTo>
                  <a:pt x="2530639" y="0"/>
                </a:lnTo>
                <a:lnTo>
                  <a:pt x="3502362" y="0"/>
                </a:lnTo>
                <a:lnTo>
                  <a:pt x="971723" y="6858000"/>
                </a:lnTo>
                <a:lnTo>
                  <a:pt x="1884503" y="6858000"/>
                </a:lnTo>
                <a:lnTo>
                  <a:pt x="5519935" y="685800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56EFA3AE-8537-4C95-A552-7D22D23395E4}"/>
              </a:ext>
            </a:extLst>
          </p:cNvPr>
          <p:cNvSpPr/>
          <p:nvPr userDrawn="1"/>
        </p:nvSpPr>
        <p:spPr>
          <a:xfrm flipH="1" flipV="1">
            <a:off x="-15173" y="-1"/>
            <a:ext cx="6447885" cy="6857999"/>
          </a:xfrm>
          <a:custGeom>
            <a:avLst/>
            <a:gdLst>
              <a:gd name="connsiteX0" fmla="*/ 1897979 w 4824536"/>
              <a:gd name="connsiteY0" fmla="*/ 0 h 5143500"/>
              <a:gd name="connsiteX1" fmla="*/ 2582564 w 4824536"/>
              <a:gd name="connsiteY1" fmla="*/ 0 h 5143500"/>
              <a:gd name="connsiteX2" fmla="*/ 4139951 w 4824536"/>
              <a:gd name="connsiteY2" fmla="*/ 0 h 5143500"/>
              <a:gd name="connsiteX3" fmla="*/ 4824536 w 4824536"/>
              <a:gd name="connsiteY3" fmla="*/ 0 h 5143500"/>
              <a:gd name="connsiteX4" fmla="*/ 4824536 w 4824536"/>
              <a:gd name="connsiteY4" fmla="*/ 5143500 h 5143500"/>
              <a:gd name="connsiteX5" fmla="*/ 4139951 w 4824536"/>
              <a:gd name="connsiteY5" fmla="*/ 5143500 h 5143500"/>
              <a:gd name="connsiteX6" fmla="*/ 684585 w 4824536"/>
              <a:gd name="connsiteY6" fmla="*/ 5143500 h 5143500"/>
              <a:gd name="connsiteX7" fmla="*/ 0 w 4824536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536" h="5143500">
                <a:moveTo>
                  <a:pt x="1897979" y="0"/>
                </a:moveTo>
                <a:lnTo>
                  <a:pt x="2582564" y="0"/>
                </a:lnTo>
                <a:lnTo>
                  <a:pt x="4139951" y="0"/>
                </a:lnTo>
                <a:lnTo>
                  <a:pt x="4824536" y="0"/>
                </a:lnTo>
                <a:lnTo>
                  <a:pt x="4824536" y="5143500"/>
                </a:lnTo>
                <a:lnTo>
                  <a:pt x="4139951" y="5143500"/>
                </a:lnTo>
                <a:lnTo>
                  <a:pt x="68458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1025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1873834"/>
            <a:ext cx="3960440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26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длинный заголовок в несколько строк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5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прорезям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452" y="0"/>
            <a:ext cx="12202452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xmlns="" id="{9AF4B635-79F5-4F3D-8C85-2BF316B1B900}"/>
              </a:ext>
            </a:extLst>
          </p:cNvPr>
          <p:cNvSpPr/>
          <p:nvPr userDrawn="1"/>
        </p:nvSpPr>
        <p:spPr>
          <a:xfrm flipH="1">
            <a:off x="-19406" y="-1"/>
            <a:ext cx="12211406" cy="6858001"/>
          </a:xfrm>
          <a:custGeom>
            <a:avLst/>
            <a:gdLst>
              <a:gd name="connsiteX0" fmla="*/ 4821093 w 12193200"/>
              <a:gd name="connsiteY0" fmla="*/ 1338973 h 6858000"/>
              <a:gd name="connsiteX1" fmla="*/ 2973243 w 12193200"/>
              <a:gd name="connsiteY1" fmla="*/ 6587880 h 6858000"/>
              <a:gd name="connsiteX2" fmla="*/ 3406198 w 12193200"/>
              <a:gd name="connsiteY2" fmla="*/ 6591185 h 6858000"/>
              <a:gd name="connsiteX3" fmla="*/ 5256964 w 12193200"/>
              <a:gd name="connsiteY3" fmla="*/ 1345193 h 6858000"/>
              <a:gd name="connsiteX4" fmla="*/ 6067461 w 12193200"/>
              <a:gd name="connsiteY4" fmla="*/ 845631 h 6858000"/>
              <a:gd name="connsiteX5" fmla="*/ 4219611 w 12193200"/>
              <a:gd name="connsiteY5" fmla="*/ 6094538 h 6858000"/>
              <a:gd name="connsiteX6" fmla="*/ 4652568 w 12193200"/>
              <a:gd name="connsiteY6" fmla="*/ 6097842 h 6858000"/>
              <a:gd name="connsiteX7" fmla="*/ 6503333 w 12193200"/>
              <a:gd name="connsiteY7" fmla="*/ 851851 h 6858000"/>
              <a:gd name="connsiteX8" fmla="*/ 6649062 w 12193200"/>
              <a:gd name="connsiteY8" fmla="*/ 721338 h 6858000"/>
              <a:gd name="connsiteX9" fmla="*/ 4801212 w 12193200"/>
              <a:gd name="connsiteY9" fmla="*/ 5970245 h 6858000"/>
              <a:gd name="connsiteX10" fmla="*/ 5234168 w 12193200"/>
              <a:gd name="connsiteY10" fmla="*/ 5973550 h 6858000"/>
              <a:gd name="connsiteX11" fmla="*/ 7084934 w 12193200"/>
              <a:gd name="connsiteY11" fmla="*/ 727558 h 6858000"/>
              <a:gd name="connsiteX12" fmla="*/ 5674366 w 12193200"/>
              <a:gd name="connsiteY12" fmla="*/ 475411 h 6858000"/>
              <a:gd name="connsiteX13" fmla="*/ 3826516 w 12193200"/>
              <a:gd name="connsiteY13" fmla="*/ 5724318 h 6858000"/>
              <a:gd name="connsiteX14" fmla="*/ 4259472 w 12193200"/>
              <a:gd name="connsiteY14" fmla="*/ 5727623 h 6858000"/>
              <a:gd name="connsiteX15" fmla="*/ 6110238 w 12193200"/>
              <a:gd name="connsiteY15" fmla="*/ 481631 h 6858000"/>
              <a:gd name="connsiteX16" fmla="*/ 2063288 w 12193200"/>
              <a:gd name="connsiteY16" fmla="*/ 0 h 6858000"/>
              <a:gd name="connsiteX17" fmla="*/ 2140544 w 12193200"/>
              <a:gd name="connsiteY17" fmla="*/ 0 h 6858000"/>
              <a:gd name="connsiteX18" fmla="*/ 946570 w 12193200"/>
              <a:gd name="connsiteY18" fmla="*/ 3391540 h 6858000"/>
              <a:gd name="connsiteX19" fmla="*/ 1379526 w 12193200"/>
              <a:gd name="connsiteY19" fmla="*/ 3394845 h 6858000"/>
              <a:gd name="connsiteX20" fmla="*/ 2577214 w 12193200"/>
              <a:gd name="connsiteY20" fmla="*/ 0 h 6858000"/>
              <a:gd name="connsiteX21" fmla="*/ 2669296 w 12193200"/>
              <a:gd name="connsiteY21" fmla="*/ 0 h 6858000"/>
              <a:gd name="connsiteX22" fmla="*/ 1041709 w 12193200"/>
              <a:gd name="connsiteY22" fmla="*/ 4623238 h 6858000"/>
              <a:gd name="connsiteX23" fmla="*/ 1474665 w 12193200"/>
              <a:gd name="connsiteY23" fmla="*/ 4626543 h 6858000"/>
              <a:gd name="connsiteX24" fmla="*/ 3106892 w 12193200"/>
              <a:gd name="connsiteY24" fmla="*/ 0 h 6858000"/>
              <a:gd name="connsiteX25" fmla="*/ 3729984 w 12193200"/>
              <a:gd name="connsiteY25" fmla="*/ 0 h 6858000"/>
              <a:gd name="connsiteX26" fmla="*/ 2537018 w 12193200"/>
              <a:gd name="connsiteY26" fmla="*/ 3388677 h 6858000"/>
              <a:gd name="connsiteX27" fmla="*/ 2538997 w 12193200"/>
              <a:gd name="connsiteY27" fmla="*/ 3388692 h 6858000"/>
              <a:gd name="connsiteX28" fmla="*/ 1716753 w 12193200"/>
              <a:gd name="connsiteY28" fmla="*/ 5724318 h 6858000"/>
              <a:gd name="connsiteX29" fmla="*/ 2149709 w 12193200"/>
              <a:gd name="connsiteY29" fmla="*/ 5727623 h 6858000"/>
              <a:gd name="connsiteX30" fmla="*/ 4000474 w 12193200"/>
              <a:gd name="connsiteY30" fmla="*/ 481631 h 6858000"/>
              <a:gd name="connsiteX31" fmla="*/ 3996753 w 12193200"/>
              <a:gd name="connsiteY31" fmla="*/ 481578 h 6858000"/>
              <a:gd name="connsiteX32" fmla="*/ 4166652 w 12193200"/>
              <a:gd name="connsiteY32" fmla="*/ 0 h 6858000"/>
              <a:gd name="connsiteX33" fmla="*/ 4248378 w 12193200"/>
              <a:gd name="connsiteY33" fmla="*/ 0 h 6858000"/>
              <a:gd name="connsiteX34" fmla="*/ 2940234 w 12193200"/>
              <a:gd name="connsiteY34" fmla="*/ 3715847 h 6858000"/>
              <a:gd name="connsiteX35" fmla="*/ 2942213 w 12193200"/>
              <a:gd name="connsiteY35" fmla="*/ 3715862 h 6858000"/>
              <a:gd name="connsiteX36" fmla="*/ 2119969 w 12193200"/>
              <a:gd name="connsiteY36" fmla="*/ 6051488 h 6858000"/>
              <a:gd name="connsiteX37" fmla="*/ 2552925 w 12193200"/>
              <a:gd name="connsiteY37" fmla="*/ 6054793 h 6858000"/>
              <a:gd name="connsiteX38" fmla="*/ 4403691 w 12193200"/>
              <a:gd name="connsiteY38" fmla="*/ 808801 h 6858000"/>
              <a:gd name="connsiteX39" fmla="*/ 4399969 w 12193200"/>
              <a:gd name="connsiteY39" fmla="*/ 808748 h 6858000"/>
              <a:gd name="connsiteX40" fmla="*/ 4685292 w 12193200"/>
              <a:gd name="connsiteY40" fmla="*/ 0 h 6858000"/>
              <a:gd name="connsiteX41" fmla="*/ 4764185 w 12193200"/>
              <a:gd name="connsiteY41" fmla="*/ 0 h 6858000"/>
              <a:gd name="connsiteX42" fmla="*/ 3248277 w 12193200"/>
              <a:gd name="connsiteY42" fmla="*/ 4306012 h 6858000"/>
              <a:gd name="connsiteX43" fmla="*/ 3681233 w 12193200"/>
              <a:gd name="connsiteY43" fmla="*/ 4309317 h 6858000"/>
              <a:gd name="connsiteX44" fmla="*/ 5201543 w 12193200"/>
              <a:gd name="connsiteY44" fmla="*/ 0 h 6858000"/>
              <a:gd name="connsiteX45" fmla="*/ 12193200 w 12193200"/>
              <a:gd name="connsiteY45" fmla="*/ 0 h 6858000"/>
              <a:gd name="connsiteX46" fmla="*/ 12193200 w 12193200"/>
              <a:gd name="connsiteY46" fmla="*/ 6858000 h 6858000"/>
              <a:gd name="connsiteX47" fmla="*/ 1218090 w 12193200"/>
              <a:gd name="connsiteY47" fmla="*/ 6858000 h 6858000"/>
              <a:gd name="connsiteX48" fmla="*/ 2585374 w 12193200"/>
              <a:gd name="connsiteY48" fmla="*/ 2982436 h 6858000"/>
              <a:gd name="connsiteX49" fmla="*/ 2581652 w 12193200"/>
              <a:gd name="connsiteY49" fmla="*/ 2982383 h 6858000"/>
              <a:gd name="connsiteX50" fmla="*/ 3405639 w 12193200"/>
              <a:gd name="connsiteY50" fmla="*/ 646795 h 6858000"/>
              <a:gd name="connsiteX51" fmla="*/ 2969767 w 12193200"/>
              <a:gd name="connsiteY51" fmla="*/ 640575 h 6858000"/>
              <a:gd name="connsiteX52" fmla="*/ 1121917 w 12193200"/>
              <a:gd name="connsiteY52" fmla="*/ 5889482 h 6858000"/>
              <a:gd name="connsiteX53" fmla="*/ 1123896 w 12193200"/>
              <a:gd name="connsiteY53" fmla="*/ 5889497 h 6858000"/>
              <a:gd name="connsiteX54" fmla="*/ 782940 w 12193200"/>
              <a:gd name="connsiteY54" fmla="*/ 6858000 h 6858000"/>
              <a:gd name="connsiteX55" fmla="*/ 177037 w 12193200"/>
              <a:gd name="connsiteY55" fmla="*/ 6858000 h 6858000"/>
              <a:gd name="connsiteX56" fmla="*/ 1369502 w 12193200"/>
              <a:gd name="connsiteY56" fmla="*/ 3477958 h 6858000"/>
              <a:gd name="connsiteX57" fmla="*/ 933630 w 12193200"/>
              <a:gd name="connsiteY57" fmla="*/ 3471738 h 6858000"/>
              <a:gd name="connsiteX58" fmla="*/ 0 w 12193200"/>
              <a:gd name="connsiteY58" fmla="*/ 6123760 h 6858000"/>
              <a:gd name="connsiteX59" fmla="*/ 0 w 12193200"/>
              <a:gd name="connsiteY59" fmla="*/ 5858988 h 6858000"/>
              <a:gd name="connsiteX60" fmla="*/ 1251575 w 12193200"/>
              <a:gd name="connsiteY60" fmla="*/ 2311401 h 6858000"/>
              <a:gd name="connsiteX61" fmla="*/ 1247853 w 12193200"/>
              <a:gd name="connsiteY61" fmla="*/ 2311348 h 6858000"/>
              <a:gd name="connsiteX62" fmla="*/ 0 w 12193200"/>
              <a:gd name="connsiteY62" fmla="*/ 0 h 6858000"/>
              <a:gd name="connsiteX63" fmla="*/ 1625245 w 12193200"/>
              <a:gd name="connsiteY63" fmla="*/ 0 h 6858000"/>
              <a:gd name="connsiteX64" fmla="*/ 0 w 12193200"/>
              <a:gd name="connsiteY64" fmla="*/ 46165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3200" h="6858000">
                <a:moveTo>
                  <a:pt x="4821093" y="1338973"/>
                </a:moveTo>
                <a:lnTo>
                  <a:pt x="2973243" y="6587880"/>
                </a:lnTo>
                <a:lnTo>
                  <a:pt x="3406198" y="6591185"/>
                </a:lnTo>
                <a:lnTo>
                  <a:pt x="5256964" y="1345193"/>
                </a:lnTo>
                <a:close/>
                <a:moveTo>
                  <a:pt x="6067461" y="845631"/>
                </a:moveTo>
                <a:lnTo>
                  <a:pt x="4219611" y="6094538"/>
                </a:lnTo>
                <a:lnTo>
                  <a:pt x="4652568" y="6097842"/>
                </a:lnTo>
                <a:lnTo>
                  <a:pt x="6503333" y="851851"/>
                </a:lnTo>
                <a:close/>
                <a:moveTo>
                  <a:pt x="6649062" y="721338"/>
                </a:moveTo>
                <a:lnTo>
                  <a:pt x="4801212" y="5970245"/>
                </a:lnTo>
                <a:lnTo>
                  <a:pt x="5234168" y="5973550"/>
                </a:lnTo>
                <a:lnTo>
                  <a:pt x="7084934" y="727558"/>
                </a:lnTo>
                <a:close/>
                <a:moveTo>
                  <a:pt x="5674366" y="475411"/>
                </a:moveTo>
                <a:lnTo>
                  <a:pt x="3826516" y="5724318"/>
                </a:lnTo>
                <a:lnTo>
                  <a:pt x="4259472" y="5727623"/>
                </a:lnTo>
                <a:lnTo>
                  <a:pt x="6110238" y="481631"/>
                </a:lnTo>
                <a:close/>
                <a:moveTo>
                  <a:pt x="2063288" y="0"/>
                </a:moveTo>
                <a:lnTo>
                  <a:pt x="2140544" y="0"/>
                </a:lnTo>
                <a:lnTo>
                  <a:pt x="946570" y="3391540"/>
                </a:lnTo>
                <a:lnTo>
                  <a:pt x="1379526" y="3394845"/>
                </a:lnTo>
                <a:lnTo>
                  <a:pt x="2577214" y="0"/>
                </a:lnTo>
                <a:lnTo>
                  <a:pt x="2669296" y="0"/>
                </a:lnTo>
                <a:lnTo>
                  <a:pt x="1041709" y="4623238"/>
                </a:lnTo>
                <a:lnTo>
                  <a:pt x="1474665" y="4626543"/>
                </a:lnTo>
                <a:lnTo>
                  <a:pt x="3106892" y="0"/>
                </a:lnTo>
                <a:lnTo>
                  <a:pt x="3729984" y="0"/>
                </a:lnTo>
                <a:lnTo>
                  <a:pt x="2537018" y="3388677"/>
                </a:lnTo>
                <a:lnTo>
                  <a:pt x="2538997" y="3388692"/>
                </a:lnTo>
                <a:lnTo>
                  <a:pt x="1716753" y="5724318"/>
                </a:lnTo>
                <a:lnTo>
                  <a:pt x="2149709" y="5727623"/>
                </a:lnTo>
                <a:lnTo>
                  <a:pt x="4000474" y="481631"/>
                </a:lnTo>
                <a:lnTo>
                  <a:pt x="3996753" y="481578"/>
                </a:lnTo>
                <a:lnTo>
                  <a:pt x="4166652" y="0"/>
                </a:lnTo>
                <a:lnTo>
                  <a:pt x="4248378" y="0"/>
                </a:lnTo>
                <a:lnTo>
                  <a:pt x="2940234" y="3715847"/>
                </a:lnTo>
                <a:lnTo>
                  <a:pt x="2942213" y="3715862"/>
                </a:lnTo>
                <a:lnTo>
                  <a:pt x="2119969" y="6051488"/>
                </a:lnTo>
                <a:lnTo>
                  <a:pt x="2552925" y="6054793"/>
                </a:lnTo>
                <a:lnTo>
                  <a:pt x="4403691" y="808801"/>
                </a:lnTo>
                <a:lnTo>
                  <a:pt x="4399969" y="808748"/>
                </a:lnTo>
                <a:lnTo>
                  <a:pt x="4685292" y="0"/>
                </a:lnTo>
                <a:lnTo>
                  <a:pt x="4764185" y="0"/>
                </a:lnTo>
                <a:lnTo>
                  <a:pt x="3248277" y="4306012"/>
                </a:lnTo>
                <a:lnTo>
                  <a:pt x="3681233" y="4309317"/>
                </a:lnTo>
                <a:lnTo>
                  <a:pt x="5201543" y="0"/>
                </a:lnTo>
                <a:lnTo>
                  <a:pt x="12193200" y="0"/>
                </a:lnTo>
                <a:lnTo>
                  <a:pt x="12193200" y="6858000"/>
                </a:lnTo>
                <a:lnTo>
                  <a:pt x="1218090" y="6858000"/>
                </a:lnTo>
                <a:lnTo>
                  <a:pt x="2585374" y="2982436"/>
                </a:lnTo>
                <a:lnTo>
                  <a:pt x="2581652" y="2982383"/>
                </a:lnTo>
                <a:lnTo>
                  <a:pt x="3405639" y="646795"/>
                </a:lnTo>
                <a:lnTo>
                  <a:pt x="2969767" y="640575"/>
                </a:lnTo>
                <a:lnTo>
                  <a:pt x="1121917" y="5889482"/>
                </a:lnTo>
                <a:lnTo>
                  <a:pt x="1123896" y="5889497"/>
                </a:lnTo>
                <a:lnTo>
                  <a:pt x="782940" y="6858000"/>
                </a:lnTo>
                <a:lnTo>
                  <a:pt x="177037" y="6858000"/>
                </a:lnTo>
                <a:lnTo>
                  <a:pt x="1369502" y="3477958"/>
                </a:lnTo>
                <a:lnTo>
                  <a:pt x="933630" y="3471738"/>
                </a:lnTo>
                <a:lnTo>
                  <a:pt x="0" y="6123760"/>
                </a:lnTo>
                <a:lnTo>
                  <a:pt x="0" y="5858988"/>
                </a:lnTo>
                <a:lnTo>
                  <a:pt x="1251575" y="2311401"/>
                </a:lnTo>
                <a:lnTo>
                  <a:pt x="1247853" y="2311348"/>
                </a:lnTo>
                <a:close/>
                <a:moveTo>
                  <a:pt x="0" y="0"/>
                </a:moveTo>
                <a:lnTo>
                  <a:pt x="1625245" y="0"/>
                </a:lnTo>
                <a:lnTo>
                  <a:pt x="0" y="4616587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75000"/>
                  <a:alpha val="80000"/>
                </a:schemeClr>
              </a:gs>
              <a:gs pos="0">
                <a:srgbClr val="0070C0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1876290"/>
            <a:ext cx="381642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26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длинный заголовок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оглав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452" y="0"/>
            <a:ext cx="12202452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xmlns="" id="{99299D43-5C25-4B39-8E7C-9A77DAC4DD6F}"/>
              </a:ext>
            </a:extLst>
          </p:cNvPr>
          <p:cNvSpPr/>
          <p:nvPr userDrawn="1"/>
        </p:nvSpPr>
        <p:spPr>
          <a:xfrm flipH="1" flipV="1">
            <a:off x="2287724" y="0"/>
            <a:ext cx="6884760" cy="6857998"/>
          </a:xfrm>
          <a:custGeom>
            <a:avLst/>
            <a:gdLst>
              <a:gd name="connsiteX0" fmla="*/ 5519935 w 5519935"/>
              <a:gd name="connsiteY0" fmla="*/ 6858001 h 6858001"/>
              <a:gd name="connsiteX1" fmla="*/ 0 w 5519935"/>
              <a:gd name="connsiteY1" fmla="*/ 6858001 h 6858001"/>
              <a:gd name="connsiteX2" fmla="*/ 2530639 w 5519935"/>
              <a:gd name="connsiteY2" fmla="*/ 0 h 6858001"/>
              <a:gd name="connsiteX3" fmla="*/ 3502362 w 5519935"/>
              <a:gd name="connsiteY3" fmla="*/ 0 h 6858001"/>
              <a:gd name="connsiteX4" fmla="*/ 971723 w 5519935"/>
              <a:gd name="connsiteY4" fmla="*/ 6858000 h 6858001"/>
              <a:gd name="connsiteX5" fmla="*/ 1884503 w 5519935"/>
              <a:gd name="connsiteY5" fmla="*/ 6858000 h 6858001"/>
              <a:gd name="connsiteX6" fmla="*/ 5519935 w 5519935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935" h="6858001">
                <a:moveTo>
                  <a:pt x="5519935" y="6858001"/>
                </a:moveTo>
                <a:lnTo>
                  <a:pt x="0" y="6858001"/>
                </a:lnTo>
                <a:lnTo>
                  <a:pt x="2530639" y="0"/>
                </a:lnTo>
                <a:lnTo>
                  <a:pt x="3502362" y="0"/>
                </a:lnTo>
                <a:lnTo>
                  <a:pt x="971723" y="6858000"/>
                </a:lnTo>
                <a:lnTo>
                  <a:pt x="1884503" y="6858000"/>
                </a:lnTo>
                <a:lnTo>
                  <a:pt x="5519935" y="685800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9E12288F-E2D8-435C-AE17-55CEEFA12548}"/>
              </a:ext>
            </a:extLst>
          </p:cNvPr>
          <p:cNvSpPr/>
          <p:nvPr userDrawn="1"/>
        </p:nvSpPr>
        <p:spPr>
          <a:xfrm flipH="1" flipV="1">
            <a:off x="-15175" y="-1"/>
            <a:ext cx="8042149" cy="6857999"/>
          </a:xfrm>
          <a:custGeom>
            <a:avLst/>
            <a:gdLst>
              <a:gd name="connsiteX0" fmla="*/ 1897979 w 4824536"/>
              <a:gd name="connsiteY0" fmla="*/ 0 h 5143500"/>
              <a:gd name="connsiteX1" fmla="*/ 2582564 w 4824536"/>
              <a:gd name="connsiteY1" fmla="*/ 0 h 5143500"/>
              <a:gd name="connsiteX2" fmla="*/ 4139951 w 4824536"/>
              <a:gd name="connsiteY2" fmla="*/ 0 h 5143500"/>
              <a:gd name="connsiteX3" fmla="*/ 4824536 w 4824536"/>
              <a:gd name="connsiteY3" fmla="*/ 0 h 5143500"/>
              <a:gd name="connsiteX4" fmla="*/ 4824536 w 4824536"/>
              <a:gd name="connsiteY4" fmla="*/ 5143500 h 5143500"/>
              <a:gd name="connsiteX5" fmla="*/ 4139951 w 4824536"/>
              <a:gd name="connsiteY5" fmla="*/ 5143500 h 5143500"/>
              <a:gd name="connsiteX6" fmla="*/ 684585 w 4824536"/>
              <a:gd name="connsiteY6" fmla="*/ 5143500 h 5143500"/>
              <a:gd name="connsiteX7" fmla="*/ 0 w 4824536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536" h="5143500">
                <a:moveTo>
                  <a:pt x="1897979" y="0"/>
                </a:moveTo>
                <a:lnTo>
                  <a:pt x="2582564" y="0"/>
                </a:lnTo>
                <a:lnTo>
                  <a:pt x="4139951" y="0"/>
                </a:lnTo>
                <a:lnTo>
                  <a:pt x="4824536" y="0"/>
                </a:lnTo>
                <a:lnTo>
                  <a:pt x="4824536" y="5143500"/>
                </a:lnTo>
                <a:lnTo>
                  <a:pt x="4139951" y="5143500"/>
                </a:lnTo>
                <a:lnTo>
                  <a:pt x="68458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1025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902" y="692695"/>
            <a:ext cx="381642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20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длинный заголовок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82058AD-693E-40A3-A64F-CC94EDDA9C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0902" y="1674037"/>
            <a:ext cx="6119806" cy="125909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r>
              <a:rPr lang="ru-RU" dirty="0">
                <a:solidFill>
                  <a:schemeClr val="bg1"/>
                </a:solidFill>
              </a:rPr>
              <a:t>ОГЛАВЛЕНИЕ (НАЗВАНИЯ ОСНОВНЫХ БЛОКОВ) без маркировки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07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оглавлением на косой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443611F-79A6-4FD1-B6BB-B0468BBD7F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452" y="0"/>
            <a:ext cx="12202452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 noProof="0" dirty="0"/>
              <a:t>Вставьте рисунок</a:t>
            </a:r>
            <a:endParaRPr lang="en-US" noProof="0" dirty="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xmlns="" id="{99299D43-5C25-4B39-8E7C-9A77DAC4DD6F}"/>
              </a:ext>
            </a:extLst>
          </p:cNvPr>
          <p:cNvSpPr/>
          <p:nvPr userDrawn="1"/>
        </p:nvSpPr>
        <p:spPr>
          <a:xfrm flipH="1" flipV="1">
            <a:off x="2287724" y="-1"/>
            <a:ext cx="6884760" cy="6857998"/>
          </a:xfrm>
          <a:custGeom>
            <a:avLst/>
            <a:gdLst>
              <a:gd name="connsiteX0" fmla="*/ 5519935 w 5519935"/>
              <a:gd name="connsiteY0" fmla="*/ 6858001 h 6858001"/>
              <a:gd name="connsiteX1" fmla="*/ 0 w 5519935"/>
              <a:gd name="connsiteY1" fmla="*/ 6858001 h 6858001"/>
              <a:gd name="connsiteX2" fmla="*/ 2530639 w 5519935"/>
              <a:gd name="connsiteY2" fmla="*/ 0 h 6858001"/>
              <a:gd name="connsiteX3" fmla="*/ 3502362 w 5519935"/>
              <a:gd name="connsiteY3" fmla="*/ 0 h 6858001"/>
              <a:gd name="connsiteX4" fmla="*/ 971723 w 5519935"/>
              <a:gd name="connsiteY4" fmla="*/ 6858000 h 6858001"/>
              <a:gd name="connsiteX5" fmla="*/ 1884503 w 5519935"/>
              <a:gd name="connsiteY5" fmla="*/ 6858000 h 6858001"/>
              <a:gd name="connsiteX6" fmla="*/ 5519935 w 5519935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935" h="6858001">
                <a:moveTo>
                  <a:pt x="5519935" y="6858001"/>
                </a:moveTo>
                <a:lnTo>
                  <a:pt x="0" y="6858001"/>
                </a:lnTo>
                <a:lnTo>
                  <a:pt x="2530639" y="0"/>
                </a:lnTo>
                <a:lnTo>
                  <a:pt x="3502362" y="0"/>
                </a:lnTo>
                <a:lnTo>
                  <a:pt x="971723" y="6858000"/>
                </a:lnTo>
                <a:lnTo>
                  <a:pt x="1884503" y="6858000"/>
                </a:lnTo>
                <a:lnTo>
                  <a:pt x="5519935" y="685800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9E12288F-E2D8-435C-AE17-55CEEFA12548}"/>
              </a:ext>
            </a:extLst>
          </p:cNvPr>
          <p:cNvSpPr/>
          <p:nvPr userDrawn="1"/>
        </p:nvSpPr>
        <p:spPr>
          <a:xfrm flipH="1" flipV="1">
            <a:off x="-15174" y="-1"/>
            <a:ext cx="8042149" cy="6857999"/>
          </a:xfrm>
          <a:custGeom>
            <a:avLst/>
            <a:gdLst>
              <a:gd name="connsiteX0" fmla="*/ 1897979 w 4824536"/>
              <a:gd name="connsiteY0" fmla="*/ 0 h 5143500"/>
              <a:gd name="connsiteX1" fmla="*/ 2582564 w 4824536"/>
              <a:gd name="connsiteY1" fmla="*/ 0 h 5143500"/>
              <a:gd name="connsiteX2" fmla="*/ 4139951 w 4824536"/>
              <a:gd name="connsiteY2" fmla="*/ 0 h 5143500"/>
              <a:gd name="connsiteX3" fmla="*/ 4824536 w 4824536"/>
              <a:gd name="connsiteY3" fmla="*/ 0 h 5143500"/>
              <a:gd name="connsiteX4" fmla="*/ 4824536 w 4824536"/>
              <a:gd name="connsiteY4" fmla="*/ 5143500 h 5143500"/>
              <a:gd name="connsiteX5" fmla="*/ 4139951 w 4824536"/>
              <a:gd name="connsiteY5" fmla="*/ 5143500 h 5143500"/>
              <a:gd name="connsiteX6" fmla="*/ 684585 w 4824536"/>
              <a:gd name="connsiteY6" fmla="*/ 5143500 h 5143500"/>
              <a:gd name="connsiteX7" fmla="*/ 0 w 4824536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536" h="5143500">
                <a:moveTo>
                  <a:pt x="1897979" y="0"/>
                </a:moveTo>
                <a:lnTo>
                  <a:pt x="2582564" y="0"/>
                </a:lnTo>
                <a:lnTo>
                  <a:pt x="4139951" y="0"/>
                </a:lnTo>
                <a:lnTo>
                  <a:pt x="4824536" y="0"/>
                </a:lnTo>
                <a:lnTo>
                  <a:pt x="4824536" y="5143500"/>
                </a:lnTo>
                <a:lnTo>
                  <a:pt x="4139951" y="5143500"/>
                </a:lnTo>
                <a:lnTo>
                  <a:pt x="68458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1025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6F4A21C-C4B2-447A-89C3-0597B3F0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765391E8-7B10-4C1F-855F-8AFF94F60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397" y="1270363"/>
            <a:ext cx="3816424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20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длинный заголовок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82058AD-693E-40A3-A64F-CC94EDDA9C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5396" y="2348880"/>
            <a:ext cx="4444499" cy="125909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r>
              <a:rPr lang="ru-RU" dirty="0">
                <a:solidFill>
                  <a:schemeClr val="bg1"/>
                </a:solidFill>
              </a:rPr>
              <a:t>ОГЛАВЛЕНИЕ (НАЗВАНИЯ ОСНОВНЫХ БЛОКОВ) без маркировки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/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  <a:latin typeface="Franklin Gothic Book" panose="020B0503020102020204" pitchFamily="34" charset="0"/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46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лева для названия 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CE4455-A213-4CD1-96FA-3C3A864EB255}"/>
              </a:ext>
            </a:extLst>
          </p:cNvPr>
          <p:cNvSpPr/>
          <p:nvPr userDrawn="1"/>
        </p:nvSpPr>
        <p:spPr>
          <a:xfrm>
            <a:off x="3693292" y="6388528"/>
            <a:ext cx="8498708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4159DEA-51DC-4812-A2BE-6407EEF1F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FFDA4621-1EC4-40D6-868B-07282322E843}"/>
              </a:ext>
            </a:extLst>
          </p:cNvPr>
          <p:cNvSpPr/>
          <p:nvPr userDrawn="1"/>
        </p:nvSpPr>
        <p:spPr>
          <a:xfrm>
            <a:off x="-16237" y="0"/>
            <a:ext cx="3708009" cy="686160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63000"/>
                </a:srgbClr>
              </a:gs>
              <a:gs pos="100000">
                <a:schemeClr val="tx2">
                  <a:lumMod val="75000"/>
                  <a:alpha val="93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F360E23D-BBE1-456E-ACA5-981678C6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309" y="6453336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 dirty="0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BCDD7E56-1D98-407B-9294-E1085AE9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00890E4-4775-4C5C-AED1-632D536C768F}"/>
              </a:ext>
            </a:extLst>
          </p:cNvPr>
          <p:cNvSpPr/>
          <p:nvPr userDrawn="1"/>
        </p:nvSpPr>
        <p:spPr>
          <a:xfrm rot="5400000">
            <a:off x="1752679" y="542640"/>
            <a:ext cx="45719" cy="2131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xmlns="" id="{F788EE75-31C5-42C4-9D99-FB15DB4AF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222" y="538996"/>
            <a:ext cx="2779482" cy="288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ru-RU" sz="18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длинный заголовок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9395280E-C72E-4DE5-BCD3-A02A911FDAF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4071" y="1916832"/>
            <a:ext cx="2757634" cy="3329726"/>
          </a:xfrm>
          <a:prstGeom prst="rect">
            <a:avLst/>
          </a:prstGeom>
        </p:spPr>
        <p:txBody>
          <a:bodyPr numCol="1"/>
          <a:lstStyle>
            <a:lvl1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Franklin Gothic Book" panose="020B0503020102020204" pitchFamily="34" charset="0"/>
              <a:buChar char="■"/>
              <a:tabLst/>
              <a:defRPr lang="ru-RU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  <a:endParaRPr lang="ru-RU" spc="30" dirty="0"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  <a:endParaRPr lang="ru-RU" spc="30" dirty="0"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  <a:endParaRPr lang="ru-RU" spc="30" dirty="0"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  <a:endParaRPr lang="ru-RU" spc="30" dirty="0"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r>
              <a:rPr lang="ru-RU" spc="0" dirty="0">
                <a:latin typeface="Franklin Gothic Book" panose="020B0503020102020204" pitchFamily="34" charset="0"/>
              </a:rPr>
              <a:t>СПИСОК</a:t>
            </a:r>
            <a:endParaRPr lang="ru-RU" spc="30" dirty="0">
              <a:latin typeface="Franklin Gothic Medium" panose="020B0603020102020204" pitchFamily="34" charset="0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Franklin Gothic Book" panose="020B0503020102020204" pitchFamily="34" charset="0"/>
              <a:buChar char="■"/>
              <a:defRPr/>
            </a:pPr>
            <a:endParaRPr lang="ru-RU" spc="3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8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графиков справа, заголовок/под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7B8CBB5-FE0F-420A-86B5-4AF5B7502781}"/>
              </a:ext>
            </a:extLst>
          </p:cNvPr>
          <p:cNvSpPr/>
          <p:nvPr userDrawn="1"/>
        </p:nvSpPr>
        <p:spPr>
          <a:xfrm>
            <a:off x="7608168" y="0"/>
            <a:ext cx="4583832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87071EB-0FD4-41F3-B5A9-60B9FA8CD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60" y="387093"/>
            <a:ext cx="1734948" cy="507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3EA930-B9B3-44E9-9344-B4249C54776E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6847A572-DD0D-4BD6-8852-9F3291A1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B3D6BB-F603-4155-BA1F-CCE4FFACA24A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52BFAC94-1E19-485E-9659-8AF0FC462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6552733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B9AA438C-C218-49F0-A5F6-1539B01DA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6552732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9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графиков справа, заголовок в 1 стр, подзаголовок в 2 с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7B8CBB5-FE0F-420A-86B5-4AF5B7502781}"/>
              </a:ext>
            </a:extLst>
          </p:cNvPr>
          <p:cNvSpPr/>
          <p:nvPr userDrawn="1"/>
        </p:nvSpPr>
        <p:spPr>
          <a:xfrm>
            <a:off x="7608168" y="0"/>
            <a:ext cx="4583832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3EA930-B9B3-44E9-9344-B4249C54776E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6847A572-DD0D-4BD6-8852-9F3291A1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B3D6BB-F603-4155-BA1F-CCE4FFACA24A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208770BE-A3FE-4884-9E85-8B738642C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88" y="735656"/>
            <a:ext cx="5976669" cy="2886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 возможно поместить В ОДНУ СТРОКУ, приходится размещать в две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1237096D-A88C-45B7-92D5-64C1C2CD87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5976668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38B471-AC33-48C8-8056-ED765100F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60" y="387093"/>
            <a:ext cx="1734948" cy="507600"/>
          </a:xfrm>
          <a:prstGeom prst="rect">
            <a:avLst/>
          </a:prstGeom>
        </p:spPr>
      </p:pic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ля графиков справа, заголовок/под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288FE52-DC34-423B-AAB3-3DD42E6B8778}"/>
              </a:ext>
            </a:extLst>
          </p:cNvPr>
          <p:cNvSpPr/>
          <p:nvPr userDrawn="1"/>
        </p:nvSpPr>
        <p:spPr>
          <a:xfrm>
            <a:off x="-7620" y="3944952"/>
            <a:ext cx="12199620" cy="2913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3EA930-B9B3-44E9-9344-B4249C54776E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6847A572-DD0D-4BD6-8852-9F3291A1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B3D6BB-F603-4155-BA1F-CCE4FFACA24A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07C96-2204-4BDC-AA98-3D96A0D41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AC4661EB-15C9-41A0-8F18-4A34410E9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9C7A2CA4-4FE9-40C1-8E78-86E5A2BDFA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0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0860-3B0A-4A17-AD45-CBFDBE05FE8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122A4-1085-40D1-A07D-40FF36B16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52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ля графиков справа, заголовок/под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288FE52-DC34-423B-AAB3-3DD42E6B8778}"/>
              </a:ext>
            </a:extLst>
          </p:cNvPr>
          <p:cNvSpPr/>
          <p:nvPr userDrawn="1"/>
        </p:nvSpPr>
        <p:spPr>
          <a:xfrm>
            <a:off x="-7620" y="3944952"/>
            <a:ext cx="12199620" cy="2913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3EA930-B9B3-44E9-9344-B4249C54776E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6847A572-DD0D-4BD6-8852-9F3291A1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323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B3D6BB-F603-4155-BA1F-CCE4FFACA24A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07C96-2204-4BDC-AA98-3D96A0D41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B0BF894-1E43-4D31-BD1E-60EF60768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88" y="722188"/>
            <a:ext cx="9001005" cy="2886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Очень Длинный подзаголовок, который не возможно поместить В ОДНУ СТРОКУ, приходится размещать в две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A96237D-192E-469A-A679-FAD8B3762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E948D0AD-4822-4092-B4CF-E9BF7F359718}"/>
              </a:ext>
            </a:extLst>
          </p:cNvPr>
          <p:cNvSpPr/>
          <p:nvPr userDrawn="1"/>
        </p:nvSpPr>
        <p:spPr>
          <a:xfrm>
            <a:off x="-15170" y="0"/>
            <a:ext cx="1220717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11BDBF-44DF-47BF-9425-83888C99C54B}"/>
              </a:ext>
            </a:extLst>
          </p:cNvPr>
          <p:cNvSpPr txBox="1">
            <a:spLocks/>
          </p:cNvSpPr>
          <p:nvPr userDrawn="1"/>
        </p:nvSpPr>
        <p:spPr>
          <a:xfrm>
            <a:off x="3008294" y="4866020"/>
            <a:ext cx="6172200" cy="2726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>
                <a:solidFill>
                  <a:schemeClr val="bg1"/>
                </a:solidFill>
                <a:latin typeface="+mn-lt"/>
              </a:rPr>
              <a:t>Возьмите чай/кофе, мы вернемся через 30 минут</a:t>
            </a: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1AEC5727-E0B9-4B70-9C45-79AF1C1D20F9}"/>
              </a:ext>
            </a:extLst>
          </p:cNvPr>
          <p:cNvSpPr txBox="1">
            <a:spLocks/>
          </p:cNvSpPr>
          <p:nvPr userDrawn="1"/>
        </p:nvSpPr>
        <p:spPr>
          <a:xfrm>
            <a:off x="3011506" y="4077072"/>
            <a:ext cx="6172200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ПЕРЕРЫВ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F23DC026-4DFA-413D-B1FC-74FA23DA3D06}"/>
              </a:ext>
            </a:extLst>
          </p:cNvPr>
          <p:cNvSpPr>
            <a:spLocks/>
          </p:cNvSpPr>
          <p:nvPr userDrawn="1"/>
        </p:nvSpPr>
        <p:spPr bwMode="auto">
          <a:xfrm>
            <a:off x="3507148" y="2616993"/>
            <a:ext cx="5187950" cy="1196975"/>
          </a:xfrm>
          <a:custGeom>
            <a:avLst/>
            <a:gdLst>
              <a:gd name="T0" fmla="*/ 3235 w 3257"/>
              <a:gd name="T1" fmla="*/ 711 h 751"/>
              <a:gd name="T2" fmla="*/ 2020 w 3257"/>
              <a:gd name="T3" fmla="*/ 711 h 751"/>
              <a:gd name="T4" fmla="*/ 2188 w 3257"/>
              <a:gd name="T5" fmla="*/ 570 h 751"/>
              <a:gd name="T6" fmla="*/ 2410 w 3257"/>
              <a:gd name="T7" fmla="*/ 517 h 751"/>
              <a:gd name="T8" fmla="*/ 2550 w 3257"/>
              <a:gd name="T9" fmla="*/ 316 h 751"/>
              <a:gd name="T10" fmla="*/ 2485 w 3257"/>
              <a:gd name="T11" fmla="*/ 154 h 751"/>
              <a:gd name="T12" fmla="*/ 2333 w 3257"/>
              <a:gd name="T13" fmla="*/ 107 h 751"/>
              <a:gd name="T14" fmla="*/ 2308 w 3257"/>
              <a:gd name="T15" fmla="*/ 108 h 751"/>
              <a:gd name="T16" fmla="*/ 2310 w 3257"/>
              <a:gd name="T17" fmla="*/ 18 h 751"/>
              <a:gd name="T18" fmla="*/ 2292 w 3257"/>
              <a:gd name="T19" fmla="*/ 0 h 751"/>
              <a:gd name="T20" fmla="*/ 946 w 3257"/>
              <a:gd name="T21" fmla="*/ 0 h 751"/>
              <a:gd name="T22" fmla="*/ 928 w 3257"/>
              <a:gd name="T23" fmla="*/ 18 h 751"/>
              <a:gd name="T24" fmla="*/ 1000 w 3257"/>
              <a:gd name="T25" fmla="*/ 485 h 751"/>
              <a:gd name="T26" fmla="*/ 1218 w 3257"/>
              <a:gd name="T27" fmla="*/ 711 h 751"/>
              <a:gd name="T28" fmla="*/ 22 w 3257"/>
              <a:gd name="T29" fmla="*/ 711 h 751"/>
              <a:gd name="T30" fmla="*/ 0 w 3257"/>
              <a:gd name="T31" fmla="*/ 731 h 751"/>
              <a:gd name="T32" fmla="*/ 22 w 3257"/>
              <a:gd name="T33" fmla="*/ 751 h 751"/>
              <a:gd name="T34" fmla="*/ 1306 w 3257"/>
              <a:gd name="T35" fmla="*/ 751 h 751"/>
              <a:gd name="T36" fmla="*/ 1328 w 3257"/>
              <a:gd name="T37" fmla="*/ 731 h 751"/>
              <a:gd name="T38" fmla="*/ 1310 w 3257"/>
              <a:gd name="T39" fmla="*/ 711 h 751"/>
              <a:gd name="T40" fmla="*/ 1310 w 3257"/>
              <a:gd name="T41" fmla="*/ 711 h 751"/>
              <a:gd name="T42" fmla="*/ 964 w 3257"/>
              <a:gd name="T43" fmla="*/ 36 h 751"/>
              <a:gd name="T44" fmla="*/ 2274 w 3257"/>
              <a:gd name="T45" fmla="*/ 36 h 751"/>
              <a:gd name="T46" fmla="*/ 2272 w 3257"/>
              <a:gd name="T47" fmla="*/ 127 h 751"/>
              <a:gd name="T48" fmla="*/ 2278 w 3257"/>
              <a:gd name="T49" fmla="*/ 141 h 751"/>
              <a:gd name="T50" fmla="*/ 2292 w 3257"/>
              <a:gd name="T51" fmla="*/ 146 h 751"/>
              <a:gd name="T52" fmla="*/ 2333 w 3257"/>
              <a:gd name="T53" fmla="*/ 143 h 751"/>
              <a:gd name="T54" fmla="*/ 2462 w 3257"/>
              <a:gd name="T55" fmla="*/ 181 h 751"/>
              <a:gd name="T56" fmla="*/ 2514 w 3257"/>
              <a:gd name="T57" fmla="*/ 314 h 751"/>
              <a:gd name="T58" fmla="*/ 2179 w 3257"/>
              <a:gd name="T59" fmla="*/ 534 h 751"/>
              <a:gd name="T60" fmla="*/ 2164 w 3257"/>
              <a:gd name="T61" fmla="*/ 542 h 751"/>
              <a:gd name="T62" fmla="*/ 1925 w 3257"/>
              <a:gd name="T63" fmla="*/ 712 h 751"/>
              <a:gd name="T64" fmla="*/ 1923 w 3257"/>
              <a:gd name="T65" fmla="*/ 713 h 751"/>
              <a:gd name="T66" fmla="*/ 1922 w 3257"/>
              <a:gd name="T67" fmla="*/ 713 h 751"/>
              <a:gd name="T68" fmla="*/ 1922 w 3257"/>
              <a:gd name="T69" fmla="*/ 713 h 751"/>
              <a:gd name="T70" fmla="*/ 1910 w 3257"/>
              <a:gd name="T71" fmla="*/ 731 h 751"/>
              <a:gd name="T72" fmla="*/ 1922 w 3257"/>
              <a:gd name="T73" fmla="*/ 748 h 751"/>
              <a:gd name="T74" fmla="*/ 1922 w 3257"/>
              <a:gd name="T75" fmla="*/ 751 h 751"/>
              <a:gd name="T76" fmla="*/ 1925 w 3257"/>
              <a:gd name="T77" fmla="*/ 750 h 751"/>
              <a:gd name="T78" fmla="*/ 1933 w 3257"/>
              <a:gd name="T79" fmla="*/ 751 h 751"/>
              <a:gd name="T80" fmla="*/ 3235 w 3257"/>
              <a:gd name="T81" fmla="*/ 751 h 751"/>
              <a:gd name="T82" fmla="*/ 3257 w 3257"/>
              <a:gd name="T83" fmla="*/ 731 h 751"/>
              <a:gd name="T84" fmla="*/ 3235 w 3257"/>
              <a:gd name="T85" fmla="*/ 711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57" h="751">
                <a:moveTo>
                  <a:pt x="3235" y="711"/>
                </a:moveTo>
                <a:cubicBezTo>
                  <a:pt x="2020" y="711"/>
                  <a:pt x="2020" y="711"/>
                  <a:pt x="2020" y="711"/>
                </a:cubicBezTo>
                <a:cubicBezTo>
                  <a:pt x="2089" y="675"/>
                  <a:pt x="2145" y="628"/>
                  <a:pt x="2188" y="570"/>
                </a:cubicBezTo>
                <a:cubicBezTo>
                  <a:pt x="2233" y="568"/>
                  <a:pt x="2327" y="559"/>
                  <a:pt x="2410" y="517"/>
                </a:cubicBezTo>
                <a:cubicBezTo>
                  <a:pt x="2498" y="472"/>
                  <a:pt x="2546" y="402"/>
                  <a:pt x="2550" y="316"/>
                </a:cubicBezTo>
                <a:cubicBezTo>
                  <a:pt x="2553" y="228"/>
                  <a:pt x="2516" y="179"/>
                  <a:pt x="2485" y="154"/>
                </a:cubicBezTo>
                <a:cubicBezTo>
                  <a:pt x="2447" y="123"/>
                  <a:pt x="2396" y="107"/>
                  <a:pt x="2333" y="107"/>
                </a:cubicBezTo>
                <a:cubicBezTo>
                  <a:pt x="2325" y="107"/>
                  <a:pt x="2317" y="108"/>
                  <a:pt x="2308" y="108"/>
                </a:cubicBezTo>
                <a:cubicBezTo>
                  <a:pt x="2310" y="77"/>
                  <a:pt x="2310" y="47"/>
                  <a:pt x="2310" y="18"/>
                </a:cubicBezTo>
                <a:cubicBezTo>
                  <a:pt x="2310" y="8"/>
                  <a:pt x="2302" y="0"/>
                  <a:pt x="2292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36" y="0"/>
                  <a:pt x="928" y="8"/>
                  <a:pt x="928" y="18"/>
                </a:cubicBezTo>
                <a:cubicBezTo>
                  <a:pt x="928" y="172"/>
                  <a:pt x="937" y="347"/>
                  <a:pt x="1000" y="485"/>
                </a:cubicBezTo>
                <a:cubicBezTo>
                  <a:pt x="1045" y="585"/>
                  <a:pt x="1117" y="659"/>
                  <a:pt x="1218" y="711"/>
                </a:cubicBezTo>
                <a:cubicBezTo>
                  <a:pt x="22" y="711"/>
                  <a:pt x="22" y="711"/>
                  <a:pt x="22" y="711"/>
                </a:cubicBezTo>
                <a:cubicBezTo>
                  <a:pt x="10" y="711"/>
                  <a:pt x="0" y="720"/>
                  <a:pt x="0" y="731"/>
                </a:cubicBezTo>
                <a:cubicBezTo>
                  <a:pt x="0" y="742"/>
                  <a:pt x="10" y="751"/>
                  <a:pt x="22" y="751"/>
                </a:cubicBezTo>
                <a:cubicBezTo>
                  <a:pt x="1306" y="751"/>
                  <a:pt x="1306" y="751"/>
                  <a:pt x="1306" y="751"/>
                </a:cubicBezTo>
                <a:cubicBezTo>
                  <a:pt x="1318" y="751"/>
                  <a:pt x="1328" y="742"/>
                  <a:pt x="1328" y="731"/>
                </a:cubicBezTo>
                <a:cubicBezTo>
                  <a:pt x="1328" y="721"/>
                  <a:pt x="1320" y="713"/>
                  <a:pt x="1310" y="711"/>
                </a:cubicBezTo>
                <a:cubicBezTo>
                  <a:pt x="1310" y="711"/>
                  <a:pt x="1310" y="711"/>
                  <a:pt x="1310" y="711"/>
                </a:cubicBezTo>
                <a:cubicBezTo>
                  <a:pt x="1027" y="612"/>
                  <a:pt x="966" y="386"/>
                  <a:pt x="964" y="36"/>
                </a:cubicBezTo>
                <a:cubicBezTo>
                  <a:pt x="2274" y="36"/>
                  <a:pt x="2274" y="36"/>
                  <a:pt x="2274" y="36"/>
                </a:cubicBezTo>
                <a:cubicBezTo>
                  <a:pt x="2274" y="65"/>
                  <a:pt x="2273" y="95"/>
                  <a:pt x="2272" y="127"/>
                </a:cubicBezTo>
                <a:cubicBezTo>
                  <a:pt x="2272" y="132"/>
                  <a:pt x="2274" y="137"/>
                  <a:pt x="2278" y="141"/>
                </a:cubicBezTo>
                <a:cubicBezTo>
                  <a:pt x="2281" y="144"/>
                  <a:pt x="2287" y="146"/>
                  <a:pt x="2292" y="146"/>
                </a:cubicBezTo>
                <a:cubicBezTo>
                  <a:pt x="2306" y="144"/>
                  <a:pt x="2320" y="143"/>
                  <a:pt x="2333" y="143"/>
                </a:cubicBezTo>
                <a:cubicBezTo>
                  <a:pt x="2387" y="143"/>
                  <a:pt x="2431" y="156"/>
                  <a:pt x="2462" y="181"/>
                </a:cubicBezTo>
                <a:cubicBezTo>
                  <a:pt x="2487" y="202"/>
                  <a:pt x="2517" y="242"/>
                  <a:pt x="2514" y="314"/>
                </a:cubicBezTo>
                <a:cubicBezTo>
                  <a:pt x="2505" y="522"/>
                  <a:pt x="2212" y="533"/>
                  <a:pt x="2179" y="534"/>
                </a:cubicBezTo>
                <a:cubicBezTo>
                  <a:pt x="2173" y="534"/>
                  <a:pt x="2167" y="537"/>
                  <a:pt x="2164" y="542"/>
                </a:cubicBezTo>
                <a:cubicBezTo>
                  <a:pt x="2110" y="619"/>
                  <a:pt x="2031" y="675"/>
                  <a:pt x="1925" y="712"/>
                </a:cubicBezTo>
                <a:cubicBezTo>
                  <a:pt x="1925" y="712"/>
                  <a:pt x="1924" y="712"/>
                  <a:pt x="1923" y="713"/>
                </a:cubicBezTo>
                <a:cubicBezTo>
                  <a:pt x="1923" y="713"/>
                  <a:pt x="1922" y="713"/>
                  <a:pt x="1922" y="713"/>
                </a:cubicBezTo>
                <a:cubicBezTo>
                  <a:pt x="1922" y="713"/>
                  <a:pt x="1922" y="713"/>
                  <a:pt x="1922" y="713"/>
                </a:cubicBezTo>
                <a:cubicBezTo>
                  <a:pt x="1915" y="717"/>
                  <a:pt x="1910" y="723"/>
                  <a:pt x="1910" y="731"/>
                </a:cubicBezTo>
                <a:cubicBezTo>
                  <a:pt x="1910" y="738"/>
                  <a:pt x="1915" y="745"/>
                  <a:pt x="1922" y="748"/>
                </a:cubicBezTo>
                <a:cubicBezTo>
                  <a:pt x="1922" y="751"/>
                  <a:pt x="1922" y="751"/>
                  <a:pt x="1922" y="751"/>
                </a:cubicBezTo>
                <a:cubicBezTo>
                  <a:pt x="1923" y="750"/>
                  <a:pt x="1924" y="750"/>
                  <a:pt x="1925" y="750"/>
                </a:cubicBezTo>
                <a:cubicBezTo>
                  <a:pt x="1928" y="750"/>
                  <a:pt x="1930" y="751"/>
                  <a:pt x="1933" y="751"/>
                </a:cubicBezTo>
                <a:cubicBezTo>
                  <a:pt x="3235" y="751"/>
                  <a:pt x="3235" y="751"/>
                  <a:pt x="3235" y="751"/>
                </a:cubicBezTo>
                <a:cubicBezTo>
                  <a:pt x="3247" y="751"/>
                  <a:pt x="3257" y="742"/>
                  <a:pt x="3257" y="731"/>
                </a:cubicBezTo>
                <a:cubicBezTo>
                  <a:pt x="3257" y="720"/>
                  <a:pt x="3247" y="711"/>
                  <a:pt x="3235" y="7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BC7FFD6A-93B2-44F3-95FE-EFD9BD37DD5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762985" y="1379164"/>
            <a:ext cx="444500" cy="1001713"/>
          </a:xfrm>
          <a:custGeom>
            <a:avLst/>
            <a:gdLst>
              <a:gd name="T0" fmla="*/ 78 w 279"/>
              <a:gd name="T1" fmla="*/ 628 h 628"/>
              <a:gd name="T2" fmla="*/ 66 w 279"/>
              <a:gd name="T3" fmla="*/ 619 h 628"/>
              <a:gd name="T4" fmla="*/ 73 w 279"/>
              <a:gd name="T5" fmla="*/ 605 h 628"/>
              <a:gd name="T6" fmla="*/ 117 w 279"/>
              <a:gd name="T7" fmla="*/ 548 h 628"/>
              <a:gd name="T8" fmla="*/ 90 w 279"/>
              <a:gd name="T9" fmla="*/ 433 h 628"/>
              <a:gd name="T10" fmla="*/ 26 w 279"/>
              <a:gd name="T11" fmla="*/ 183 h 628"/>
              <a:gd name="T12" fmla="*/ 262 w 279"/>
              <a:gd name="T13" fmla="*/ 2 h 628"/>
              <a:gd name="T14" fmla="*/ 276 w 279"/>
              <a:gd name="T15" fmla="*/ 9 h 628"/>
              <a:gd name="T16" fmla="*/ 273 w 279"/>
              <a:gd name="T17" fmla="*/ 24 h 628"/>
              <a:gd name="T18" fmla="*/ 228 w 279"/>
              <a:gd name="T19" fmla="*/ 375 h 628"/>
              <a:gd name="T20" fmla="*/ 246 w 279"/>
              <a:gd name="T21" fmla="*/ 541 h 628"/>
              <a:gd name="T22" fmla="*/ 79 w 279"/>
              <a:gd name="T23" fmla="*/ 628 h 628"/>
              <a:gd name="T24" fmla="*/ 78 w 279"/>
              <a:gd name="T25" fmla="*/ 628 h 628"/>
              <a:gd name="T26" fmla="*/ 208 w 279"/>
              <a:gd name="T27" fmla="*/ 48 h 628"/>
              <a:gd name="T28" fmla="*/ 50 w 279"/>
              <a:gd name="T29" fmla="*/ 191 h 628"/>
              <a:gd name="T30" fmla="*/ 110 w 279"/>
              <a:gd name="T31" fmla="*/ 419 h 628"/>
              <a:gd name="T32" fmla="*/ 111 w 279"/>
              <a:gd name="T33" fmla="*/ 420 h 628"/>
              <a:gd name="T34" fmla="*/ 141 w 279"/>
              <a:gd name="T35" fmla="*/ 555 h 628"/>
              <a:gd name="T36" fmla="*/ 121 w 279"/>
              <a:gd name="T37" fmla="*/ 596 h 628"/>
              <a:gd name="T38" fmla="*/ 224 w 279"/>
              <a:gd name="T39" fmla="*/ 529 h 628"/>
              <a:gd name="T40" fmla="*/ 206 w 279"/>
              <a:gd name="T41" fmla="*/ 387 h 628"/>
              <a:gd name="T42" fmla="*/ 208 w 279"/>
              <a:gd name="T43" fmla="*/ 4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9" h="628">
                <a:moveTo>
                  <a:pt x="78" y="628"/>
                </a:moveTo>
                <a:cubicBezTo>
                  <a:pt x="73" y="628"/>
                  <a:pt x="68" y="625"/>
                  <a:pt x="66" y="619"/>
                </a:cubicBezTo>
                <a:cubicBezTo>
                  <a:pt x="65" y="614"/>
                  <a:pt x="67" y="608"/>
                  <a:pt x="73" y="605"/>
                </a:cubicBezTo>
                <a:cubicBezTo>
                  <a:pt x="73" y="605"/>
                  <a:pt x="107" y="587"/>
                  <a:pt x="117" y="548"/>
                </a:cubicBezTo>
                <a:cubicBezTo>
                  <a:pt x="126" y="515"/>
                  <a:pt x="117" y="477"/>
                  <a:pt x="90" y="433"/>
                </a:cubicBezTo>
                <a:cubicBezTo>
                  <a:pt x="22" y="341"/>
                  <a:pt x="0" y="256"/>
                  <a:pt x="26" y="183"/>
                </a:cubicBezTo>
                <a:cubicBezTo>
                  <a:pt x="73" y="51"/>
                  <a:pt x="254" y="4"/>
                  <a:pt x="262" y="2"/>
                </a:cubicBezTo>
                <a:cubicBezTo>
                  <a:pt x="268" y="0"/>
                  <a:pt x="274" y="3"/>
                  <a:pt x="276" y="9"/>
                </a:cubicBezTo>
                <a:cubicBezTo>
                  <a:pt x="279" y="14"/>
                  <a:pt x="277" y="20"/>
                  <a:pt x="273" y="24"/>
                </a:cubicBezTo>
                <a:cubicBezTo>
                  <a:pt x="153" y="115"/>
                  <a:pt x="140" y="214"/>
                  <a:pt x="228" y="375"/>
                </a:cubicBezTo>
                <a:cubicBezTo>
                  <a:pt x="264" y="441"/>
                  <a:pt x="270" y="497"/>
                  <a:pt x="246" y="541"/>
                </a:cubicBezTo>
                <a:cubicBezTo>
                  <a:pt x="204" y="618"/>
                  <a:pt x="84" y="628"/>
                  <a:pt x="79" y="628"/>
                </a:cubicBezTo>
                <a:cubicBezTo>
                  <a:pt x="79" y="628"/>
                  <a:pt x="79" y="628"/>
                  <a:pt x="78" y="628"/>
                </a:cubicBezTo>
                <a:close/>
                <a:moveTo>
                  <a:pt x="208" y="48"/>
                </a:moveTo>
                <a:cubicBezTo>
                  <a:pt x="153" y="72"/>
                  <a:pt x="76" y="118"/>
                  <a:pt x="50" y="191"/>
                </a:cubicBezTo>
                <a:cubicBezTo>
                  <a:pt x="27" y="257"/>
                  <a:pt x="47" y="333"/>
                  <a:pt x="110" y="419"/>
                </a:cubicBezTo>
                <a:cubicBezTo>
                  <a:pt x="111" y="419"/>
                  <a:pt x="111" y="419"/>
                  <a:pt x="111" y="420"/>
                </a:cubicBezTo>
                <a:cubicBezTo>
                  <a:pt x="142" y="470"/>
                  <a:pt x="152" y="515"/>
                  <a:pt x="141" y="555"/>
                </a:cubicBezTo>
                <a:cubicBezTo>
                  <a:pt x="137" y="572"/>
                  <a:pt x="129" y="585"/>
                  <a:pt x="121" y="596"/>
                </a:cubicBezTo>
                <a:cubicBezTo>
                  <a:pt x="156" y="587"/>
                  <a:pt x="203" y="568"/>
                  <a:pt x="224" y="529"/>
                </a:cubicBezTo>
                <a:cubicBezTo>
                  <a:pt x="244" y="493"/>
                  <a:pt x="238" y="445"/>
                  <a:pt x="206" y="387"/>
                </a:cubicBezTo>
                <a:cubicBezTo>
                  <a:pt x="126" y="239"/>
                  <a:pt x="125" y="137"/>
                  <a:pt x="20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59BF157C-5025-4FEA-A8C7-91DE78097D5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140810" y="1825251"/>
            <a:ext cx="257175" cy="528638"/>
          </a:xfrm>
          <a:custGeom>
            <a:avLst/>
            <a:gdLst>
              <a:gd name="T0" fmla="*/ 14 w 162"/>
              <a:gd name="T1" fmla="*/ 331 h 331"/>
              <a:gd name="T2" fmla="*/ 3 w 162"/>
              <a:gd name="T3" fmla="*/ 324 h 331"/>
              <a:gd name="T4" fmla="*/ 7 w 162"/>
              <a:gd name="T5" fmla="*/ 308 h 331"/>
              <a:gd name="T6" fmla="*/ 35 w 162"/>
              <a:gd name="T7" fmla="*/ 136 h 331"/>
              <a:gd name="T8" fmla="*/ 30 w 162"/>
              <a:gd name="T9" fmla="*/ 45 h 331"/>
              <a:gd name="T10" fmla="*/ 123 w 162"/>
              <a:gd name="T11" fmla="*/ 1 h 331"/>
              <a:gd name="T12" fmla="*/ 135 w 162"/>
              <a:gd name="T13" fmla="*/ 10 h 331"/>
              <a:gd name="T14" fmla="*/ 128 w 162"/>
              <a:gd name="T15" fmla="*/ 25 h 331"/>
              <a:gd name="T16" fmla="*/ 107 w 162"/>
              <a:gd name="T17" fmla="*/ 49 h 331"/>
              <a:gd name="T18" fmla="*/ 118 w 162"/>
              <a:gd name="T19" fmla="*/ 104 h 331"/>
              <a:gd name="T20" fmla="*/ 146 w 162"/>
              <a:gd name="T21" fmla="*/ 239 h 331"/>
              <a:gd name="T22" fmla="*/ 17 w 162"/>
              <a:gd name="T23" fmla="*/ 331 h 331"/>
              <a:gd name="T24" fmla="*/ 14 w 162"/>
              <a:gd name="T25" fmla="*/ 331 h 331"/>
              <a:gd name="T26" fmla="*/ 87 w 162"/>
              <a:gd name="T27" fmla="*/ 33 h 331"/>
              <a:gd name="T28" fmla="*/ 51 w 162"/>
              <a:gd name="T29" fmla="*/ 58 h 331"/>
              <a:gd name="T30" fmla="*/ 58 w 162"/>
              <a:gd name="T31" fmla="*/ 125 h 331"/>
              <a:gd name="T32" fmla="*/ 66 w 162"/>
              <a:gd name="T33" fmla="*/ 286 h 331"/>
              <a:gd name="T34" fmla="*/ 123 w 162"/>
              <a:gd name="T35" fmla="*/ 230 h 331"/>
              <a:gd name="T36" fmla="*/ 97 w 162"/>
              <a:gd name="T37" fmla="*/ 117 h 331"/>
              <a:gd name="T38" fmla="*/ 97 w 162"/>
              <a:gd name="T39" fmla="*/ 117 h 331"/>
              <a:gd name="T40" fmla="*/ 84 w 162"/>
              <a:gd name="T41" fmla="*/ 41 h 331"/>
              <a:gd name="T42" fmla="*/ 87 w 162"/>
              <a:gd name="T43" fmla="*/ 3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2" h="331">
                <a:moveTo>
                  <a:pt x="14" y="331"/>
                </a:moveTo>
                <a:cubicBezTo>
                  <a:pt x="9" y="331"/>
                  <a:pt x="5" y="328"/>
                  <a:pt x="3" y="324"/>
                </a:cubicBezTo>
                <a:cubicBezTo>
                  <a:pt x="0" y="318"/>
                  <a:pt x="2" y="312"/>
                  <a:pt x="7" y="308"/>
                </a:cubicBezTo>
                <a:cubicBezTo>
                  <a:pt x="68" y="266"/>
                  <a:pt x="76" y="219"/>
                  <a:pt x="35" y="136"/>
                </a:cubicBezTo>
                <a:cubicBezTo>
                  <a:pt x="17" y="100"/>
                  <a:pt x="16" y="69"/>
                  <a:pt x="30" y="45"/>
                </a:cubicBezTo>
                <a:cubicBezTo>
                  <a:pt x="55" y="3"/>
                  <a:pt x="120" y="1"/>
                  <a:pt x="123" y="1"/>
                </a:cubicBezTo>
                <a:cubicBezTo>
                  <a:pt x="129" y="0"/>
                  <a:pt x="134" y="5"/>
                  <a:pt x="135" y="10"/>
                </a:cubicBezTo>
                <a:cubicBezTo>
                  <a:pt x="137" y="16"/>
                  <a:pt x="134" y="22"/>
                  <a:pt x="128" y="25"/>
                </a:cubicBezTo>
                <a:cubicBezTo>
                  <a:pt x="128" y="25"/>
                  <a:pt x="113" y="32"/>
                  <a:pt x="107" y="49"/>
                </a:cubicBezTo>
                <a:cubicBezTo>
                  <a:pt x="103" y="64"/>
                  <a:pt x="106" y="83"/>
                  <a:pt x="118" y="104"/>
                </a:cubicBezTo>
                <a:cubicBezTo>
                  <a:pt x="153" y="154"/>
                  <a:pt x="162" y="200"/>
                  <a:pt x="146" y="239"/>
                </a:cubicBezTo>
                <a:cubicBezTo>
                  <a:pt x="118" y="309"/>
                  <a:pt x="21" y="330"/>
                  <a:pt x="17" y="331"/>
                </a:cubicBezTo>
                <a:cubicBezTo>
                  <a:pt x="16" y="331"/>
                  <a:pt x="15" y="331"/>
                  <a:pt x="14" y="331"/>
                </a:cubicBezTo>
                <a:close/>
                <a:moveTo>
                  <a:pt x="87" y="33"/>
                </a:moveTo>
                <a:cubicBezTo>
                  <a:pt x="73" y="37"/>
                  <a:pt x="59" y="45"/>
                  <a:pt x="51" y="58"/>
                </a:cubicBezTo>
                <a:cubicBezTo>
                  <a:pt x="42" y="74"/>
                  <a:pt x="44" y="97"/>
                  <a:pt x="58" y="125"/>
                </a:cubicBezTo>
                <a:cubicBezTo>
                  <a:pt x="91" y="193"/>
                  <a:pt x="94" y="244"/>
                  <a:pt x="66" y="286"/>
                </a:cubicBezTo>
                <a:cubicBezTo>
                  <a:pt x="89" y="274"/>
                  <a:pt x="112" y="256"/>
                  <a:pt x="123" y="230"/>
                </a:cubicBezTo>
                <a:cubicBezTo>
                  <a:pt x="135" y="199"/>
                  <a:pt x="127" y="161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81" y="89"/>
                  <a:pt x="77" y="63"/>
                  <a:pt x="84" y="41"/>
                </a:cubicBezTo>
                <a:cubicBezTo>
                  <a:pt x="85" y="38"/>
                  <a:pt x="86" y="35"/>
                  <a:pt x="87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7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р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C9EF14C7-7A4F-47A2-BA16-412DEF07D898}"/>
              </a:ext>
            </a:extLst>
          </p:cNvPr>
          <p:cNvSpPr/>
          <p:nvPr userDrawn="1"/>
        </p:nvSpPr>
        <p:spPr>
          <a:xfrm>
            <a:off x="-15170" y="0"/>
            <a:ext cx="1220717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CA725380-92E7-4F0B-BCA2-BD0020903D22}"/>
              </a:ext>
            </a:extLst>
          </p:cNvPr>
          <p:cNvSpPr txBox="1">
            <a:spLocks/>
          </p:cNvSpPr>
          <p:nvPr userDrawn="1"/>
        </p:nvSpPr>
        <p:spPr>
          <a:xfrm>
            <a:off x="3011506" y="4077072"/>
            <a:ext cx="6172200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ВОПРОСЫ?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B4ED1D5-7332-43A4-AD04-722BE1EC53A0}"/>
              </a:ext>
            </a:extLst>
          </p:cNvPr>
          <p:cNvGrpSpPr/>
          <p:nvPr userDrawn="1"/>
        </p:nvGrpSpPr>
        <p:grpSpPr>
          <a:xfrm>
            <a:off x="3071664" y="1484784"/>
            <a:ext cx="5976664" cy="2809850"/>
            <a:chOff x="3071664" y="1196752"/>
            <a:chExt cx="5976664" cy="2809850"/>
          </a:xfrm>
        </p:grpSpPr>
        <p:sp>
          <p:nvSpPr>
            <p:cNvPr id="15" name="Title 13">
              <a:extLst>
                <a:ext uri="{FF2B5EF4-FFF2-40B4-BE49-F238E27FC236}">
                  <a16:creationId xmlns:a16="http://schemas.microsoft.com/office/drawing/2014/main" xmlns="" id="{874D54AC-33A9-4E1A-9B63-F794F525C51C}"/>
                </a:ext>
              </a:extLst>
            </p:cNvPr>
            <p:cNvSpPr txBox="1">
              <a:spLocks/>
            </p:cNvSpPr>
            <p:nvPr/>
          </p:nvSpPr>
          <p:spPr>
            <a:xfrm>
              <a:off x="5159896" y="1196752"/>
              <a:ext cx="1754460" cy="280985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0" dirty="0">
                  <a:ln w="57150">
                    <a:solidFill>
                      <a:schemeClr val="bg1"/>
                    </a:solidFill>
                  </a:ln>
                  <a:noFill/>
                  <a:latin typeface="Franklin Gothic Medium" panose="020B0603020102020204" pitchFamily="34" charset="0"/>
                </a:rPr>
                <a:t>?</a:t>
              </a:r>
              <a:endParaRPr lang="en-US" sz="20000" dirty="0">
                <a:ln w="57150">
                  <a:solidFill>
                    <a:schemeClr val="bg1"/>
                  </a:solidFill>
                </a:ln>
                <a:noFill/>
                <a:latin typeface="Franklin Gothic Medium" panose="020B0603020102020204" pitchFamily="34" charset="0"/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04A1F542-63D0-4782-9316-522AB71DF1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1664" y="3419475"/>
              <a:ext cx="288032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C61AEAAE-1361-49F5-9F45-ED6580EB365F}"/>
                </a:ext>
              </a:extLst>
            </p:cNvPr>
            <p:cNvCxnSpPr>
              <a:cxnSpLocks/>
            </p:cNvCxnSpPr>
            <p:nvPr/>
          </p:nvCxnSpPr>
          <p:spPr>
            <a:xfrm>
              <a:off x="6168008" y="3419475"/>
              <a:ext cx="288032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F3B0056-128E-4743-B061-08590BF74AC4}"/>
                </a:ext>
              </a:extLst>
            </p:cNvPr>
            <p:cNvSpPr/>
            <p:nvPr/>
          </p:nvSpPr>
          <p:spPr>
            <a:xfrm>
              <a:off x="5929114" y="3140981"/>
              <a:ext cx="238894" cy="3600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9" name="Title 13">
            <a:extLst>
              <a:ext uri="{FF2B5EF4-FFF2-40B4-BE49-F238E27FC236}">
                <a16:creationId xmlns:a16="http://schemas.microsoft.com/office/drawing/2014/main" xmlns="" id="{39F3C1BF-C50E-4A19-B903-1A255D822536}"/>
              </a:ext>
            </a:extLst>
          </p:cNvPr>
          <p:cNvSpPr txBox="1">
            <a:spLocks/>
          </p:cNvSpPr>
          <p:nvPr userDrawn="1"/>
        </p:nvSpPr>
        <p:spPr>
          <a:xfrm>
            <a:off x="6914356" y="1905571"/>
            <a:ext cx="493812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5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?</a:t>
            </a:r>
            <a:endParaRPr lang="en-US" sz="405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xmlns="" id="{C650ECD6-58D4-4265-918D-827426AC69A6}"/>
              </a:ext>
            </a:extLst>
          </p:cNvPr>
          <p:cNvSpPr txBox="1">
            <a:spLocks/>
          </p:cNvSpPr>
          <p:nvPr userDrawn="1"/>
        </p:nvSpPr>
        <p:spPr>
          <a:xfrm>
            <a:off x="4912990" y="1163315"/>
            <a:ext cx="493812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5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?</a:t>
            </a:r>
            <a:endParaRPr lang="en-US" sz="405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xmlns="" id="{0E2419A7-30D6-404F-9216-06F4C07AE3C8}"/>
              </a:ext>
            </a:extLst>
          </p:cNvPr>
          <p:cNvSpPr txBox="1">
            <a:spLocks/>
          </p:cNvSpPr>
          <p:nvPr userDrawn="1"/>
        </p:nvSpPr>
        <p:spPr>
          <a:xfrm>
            <a:off x="4511824" y="1806253"/>
            <a:ext cx="493812" cy="642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113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EA2B19-E2B9-4739-9D4E-3B3A07DE3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xmlns="" id="{CFE8EF10-2D63-4DD0-80E6-6AB9B174AC52}"/>
              </a:ext>
            </a:extLst>
          </p:cNvPr>
          <p:cNvSpPr/>
          <p:nvPr userDrawn="1"/>
        </p:nvSpPr>
        <p:spPr>
          <a:xfrm flipH="1" flipV="1">
            <a:off x="1875535" y="-1"/>
            <a:ext cx="5519935" cy="6857999"/>
          </a:xfrm>
          <a:custGeom>
            <a:avLst/>
            <a:gdLst>
              <a:gd name="connsiteX0" fmla="*/ 5519935 w 5519935"/>
              <a:gd name="connsiteY0" fmla="*/ 6858001 h 6858001"/>
              <a:gd name="connsiteX1" fmla="*/ 0 w 5519935"/>
              <a:gd name="connsiteY1" fmla="*/ 6858001 h 6858001"/>
              <a:gd name="connsiteX2" fmla="*/ 2530639 w 5519935"/>
              <a:gd name="connsiteY2" fmla="*/ 0 h 6858001"/>
              <a:gd name="connsiteX3" fmla="*/ 3502362 w 5519935"/>
              <a:gd name="connsiteY3" fmla="*/ 0 h 6858001"/>
              <a:gd name="connsiteX4" fmla="*/ 971723 w 5519935"/>
              <a:gd name="connsiteY4" fmla="*/ 6858000 h 6858001"/>
              <a:gd name="connsiteX5" fmla="*/ 1884503 w 5519935"/>
              <a:gd name="connsiteY5" fmla="*/ 6858000 h 6858001"/>
              <a:gd name="connsiteX6" fmla="*/ 5519935 w 5519935"/>
              <a:gd name="connsiteY6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935" h="6858001">
                <a:moveTo>
                  <a:pt x="5519935" y="6858001"/>
                </a:moveTo>
                <a:lnTo>
                  <a:pt x="0" y="6858001"/>
                </a:lnTo>
                <a:lnTo>
                  <a:pt x="2530639" y="0"/>
                </a:lnTo>
                <a:lnTo>
                  <a:pt x="3502362" y="0"/>
                </a:lnTo>
                <a:lnTo>
                  <a:pt x="971723" y="6858000"/>
                </a:lnTo>
                <a:lnTo>
                  <a:pt x="1884503" y="6858000"/>
                </a:lnTo>
                <a:lnTo>
                  <a:pt x="5519935" y="685800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xmlns="" id="{35208179-3040-4A0C-B025-2328E4A3C3DD}"/>
              </a:ext>
            </a:extLst>
          </p:cNvPr>
          <p:cNvSpPr/>
          <p:nvPr userDrawn="1"/>
        </p:nvSpPr>
        <p:spPr>
          <a:xfrm flipH="1" flipV="1">
            <a:off x="-2" y="-1"/>
            <a:ext cx="6432713" cy="6858000"/>
          </a:xfrm>
          <a:custGeom>
            <a:avLst/>
            <a:gdLst>
              <a:gd name="connsiteX0" fmla="*/ 1897979 w 4824536"/>
              <a:gd name="connsiteY0" fmla="*/ 0 h 5143500"/>
              <a:gd name="connsiteX1" fmla="*/ 2582564 w 4824536"/>
              <a:gd name="connsiteY1" fmla="*/ 0 h 5143500"/>
              <a:gd name="connsiteX2" fmla="*/ 4139951 w 4824536"/>
              <a:gd name="connsiteY2" fmla="*/ 0 h 5143500"/>
              <a:gd name="connsiteX3" fmla="*/ 4824536 w 4824536"/>
              <a:gd name="connsiteY3" fmla="*/ 0 h 5143500"/>
              <a:gd name="connsiteX4" fmla="*/ 4824536 w 4824536"/>
              <a:gd name="connsiteY4" fmla="*/ 5143500 h 5143500"/>
              <a:gd name="connsiteX5" fmla="*/ 4139951 w 4824536"/>
              <a:gd name="connsiteY5" fmla="*/ 5143500 h 5143500"/>
              <a:gd name="connsiteX6" fmla="*/ 684585 w 4824536"/>
              <a:gd name="connsiteY6" fmla="*/ 5143500 h 5143500"/>
              <a:gd name="connsiteX7" fmla="*/ 0 w 4824536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536" h="5143500">
                <a:moveTo>
                  <a:pt x="1897979" y="0"/>
                </a:moveTo>
                <a:lnTo>
                  <a:pt x="2582564" y="0"/>
                </a:lnTo>
                <a:lnTo>
                  <a:pt x="4139951" y="0"/>
                </a:lnTo>
                <a:lnTo>
                  <a:pt x="4824536" y="0"/>
                </a:lnTo>
                <a:lnTo>
                  <a:pt x="4824536" y="5143500"/>
                </a:lnTo>
                <a:lnTo>
                  <a:pt x="4139951" y="5143500"/>
                </a:lnTo>
                <a:lnTo>
                  <a:pt x="68458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4B512D0A-4BDF-4EDF-A1D8-F0855F76EE07}"/>
              </a:ext>
            </a:extLst>
          </p:cNvPr>
          <p:cNvSpPr txBox="1">
            <a:spLocks/>
          </p:cNvSpPr>
          <p:nvPr userDrawn="1"/>
        </p:nvSpPr>
        <p:spPr>
          <a:xfrm>
            <a:off x="839417" y="1818537"/>
            <a:ext cx="375476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600" b="0" dirty="0">
                <a:solidFill>
                  <a:schemeClr val="bg1"/>
                </a:solidFill>
                <a:latin typeface="+mj-lt"/>
              </a:rPr>
              <a:t>НАШИ КОНТАКТЫ:</a:t>
            </a:r>
          </a:p>
        </p:txBody>
      </p:sp>
      <p:sp>
        <p:nvSpPr>
          <p:cNvPr id="8" name="Объект 24">
            <a:extLst>
              <a:ext uri="{FF2B5EF4-FFF2-40B4-BE49-F238E27FC236}">
                <a16:creationId xmlns:a16="http://schemas.microsoft.com/office/drawing/2014/main" xmlns="" id="{EA4EF48C-2294-49A2-8833-B994B7F54C00}"/>
              </a:ext>
            </a:extLst>
          </p:cNvPr>
          <p:cNvSpPr txBox="1">
            <a:spLocks/>
          </p:cNvSpPr>
          <p:nvPr userDrawn="1"/>
        </p:nvSpPr>
        <p:spPr>
          <a:xfrm>
            <a:off x="1509155" y="3247955"/>
            <a:ext cx="5856650" cy="54097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indent="0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indent="0" eaLnBrk="1" hangingPunct="1">
              <a:spcBef>
                <a:spcPct val="20000"/>
              </a:spcBef>
              <a:buFont typeface="Arial" pitchFamily="34" charset="0"/>
              <a:buNone/>
              <a:defRPr>
                <a:latin typeface="+mn-lt"/>
              </a:defRPr>
            </a:lvl2pPr>
            <a:lvl3pPr indent="0" eaLnBrk="1" hangingPunct="1">
              <a:spcBef>
                <a:spcPct val="20000"/>
              </a:spcBef>
              <a:buFont typeface="Arial" pitchFamily="34" charset="0"/>
              <a:buNone/>
              <a:defRPr sz="1800">
                <a:latin typeface="+mn-lt"/>
              </a:defRPr>
            </a:lvl3pPr>
            <a:lvl4pPr indent="0" eaLnBrk="1" hangingPunct="1">
              <a:spcBef>
                <a:spcPct val="20000"/>
              </a:spcBef>
              <a:buFont typeface="Arial" pitchFamily="34" charset="0"/>
              <a:buNone/>
              <a:defRPr sz="1600">
                <a:latin typeface="+mn-lt"/>
              </a:defRPr>
            </a:lvl4pPr>
            <a:lvl5pPr indent="0" eaLnBrk="1" hangingPunct="1">
              <a:spcBef>
                <a:spcPct val="20000"/>
              </a:spcBef>
              <a:buFont typeface="Arial" pitchFamily="34" charset="0"/>
              <a:buNone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+mn-lt"/>
              </a:defRPr>
            </a:lvl9pPr>
          </a:lstStyle>
          <a:p>
            <a:r>
              <a:rPr lang="ru-RU" sz="1600" dirty="0">
                <a:latin typeface="+mn-lt"/>
              </a:rPr>
              <a:t>+7 812 670-90-01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+7 812 670-90-00</a:t>
            </a:r>
          </a:p>
        </p:txBody>
      </p:sp>
      <p:sp>
        <p:nvSpPr>
          <p:cNvPr id="9" name="Объект 25">
            <a:extLst>
              <a:ext uri="{FF2B5EF4-FFF2-40B4-BE49-F238E27FC236}">
                <a16:creationId xmlns:a16="http://schemas.microsoft.com/office/drawing/2014/main" xmlns="" id="{51E1D113-E1C4-4BDA-9768-589D54F5AF08}"/>
              </a:ext>
            </a:extLst>
          </p:cNvPr>
          <p:cNvSpPr txBox="1">
            <a:spLocks/>
          </p:cNvSpPr>
          <p:nvPr userDrawn="1"/>
        </p:nvSpPr>
        <p:spPr>
          <a:xfrm>
            <a:off x="1509155" y="3943425"/>
            <a:ext cx="5856650" cy="38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rr@rusregister.ru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Объект 95">
            <a:extLst>
              <a:ext uri="{FF2B5EF4-FFF2-40B4-BE49-F238E27FC236}">
                <a16:creationId xmlns:a16="http://schemas.microsoft.com/office/drawing/2014/main" xmlns="" id="{1686247D-DB3F-4C4B-910E-FBECDC03B398}"/>
              </a:ext>
            </a:extLst>
          </p:cNvPr>
          <p:cNvSpPr txBox="1">
            <a:spLocks/>
          </p:cNvSpPr>
          <p:nvPr userDrawn="1"/>
        </p:nvSpPr>
        <p:spPr>
          <a:xfrm>
            <a:off x="1509153" y="4493032"/>
            <a:ext cx="5856650" cy="393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www.rusregister.ru 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Объект 27">
            <a:extLst>
              <a:ext uri="{FF2B5EF4-FFF2-40B4-BE49-F238E27FC236}">
                <a16:creationId xmlns:a16="http://schemas.microsoft.com/office/drawing/2014/main" xmlns="" id="{525CA355-8845-4785-B7FF-E8CBF3F73485}"/>
              </a:ext>
            </a:extLst>
          </p:cNvPr>
          <p:cNvSpPr txBox="1">
            <a:spLocks/>
          </p:cNvSpPr>
          <p:nvPr userDrawn="1"/>
        </p:nvSpPr>
        <p:spPr>
          <a:xfrm>
            <a:off x="1509153" y="2551148"/>
            <a:ext cx="5856650" cy="4322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Россия, г. Санкт-Петербург,</a:t>
            </a:r>
            <a:br>
              <a:rPr lang="ru-RU" sz="1600" dirty="0">
                <a:solidFill>
                  <a:schemeClr val="bg1"/>
                </a:solidFill>
                <a:latin typeface="+mn-lt"/>
              </a:rPr>
            </a:br>
            <a:r>
              <a:rPr lang="ru-RU" sz="1600" dirty="0">
                <a:solidFill>
                  <a:schemeClr val="bg1"/>
                </a:solidFill>
                <a:latin typeface="+mn-lt"/>
              </a:rPr>
              <a:t>пр. Римского-Корсакова, 101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9C584AA9-5BFE-445B-9B09-10A21095B3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1681" y="3268239"/>
            <a:ext cx="439200" cy="439200"/>
          </a:xfrm>
          <a:custGeom>
            <a:avLst/>
            <a:gdLst>
              <a:gd name="T0" fmla="*/ 200 w 232"/>
              <a:gd name="T1" fmla="*/ 0 h 232"/>
              <a:gd name="T2" fmla="*/ 32 w 232"/>
              <a:gd name="T3" fmla="*/ 0 h 232"/>
              <a:gd name="T4" fmla="*/ 0 w 232"/>
              <a:gd name="T5" fmla="*/ 32 h 232"/>
              <a:gd name="T6" fmla="*/ 0 w 232"/>
              <a:gd name="T7" fmla="*/ 200 h 232"/>
              <a:gd name="T8" fmla="*/ 32 w 232"/>
              <a:gd name="T9" fmla="*/ 232 h 232"/>
              <a:gd name="T10" fmla="*/ 200 w 232"/>
              <a:gd name="T11" fmla="*/ 232 h 232"/>
              <a:gd name="T12" fmla="*/ 232 w 232"/>
              <a:gd name="T13" fmla="*/ 200 h 232"/>
              <a:gd name="T14" fmla="*/ 232 w 232"/>
              <a:gd name="T15" fmla="*/ 32 h 232"/>
              <a:gd name="T16" fmla="*/ 200 w 232"/>
              <a:gd name="T17" fmla="*/ 0 h 232"/>
              <a:gd name="T18" fmla="*/ 194 w 232"/>
              <a:gd name="T19" fmla="*/ 172 h 232"/>
              <a:gd name="T20" fmla="*/ 174 w 232"/>
              <a:gd name="T21" fmla="*/ 191 h 232"/>
              <a:gd name="T22" fmla="*/ 85 w 232"/>
              <a:gd name="T23" fmla="*/ 148 h 232"/>
              <a:gd name="T24" fmla="*/ 41 w 232"/>
              <a:gd name="T25" fmla="*/ 58 h 232"/>
              <a:gd name="T26" fmla="*/ 60 w 232"/>
              <a:gd name="T27" fmla="*/ 38 h 232"/>
              <a:gd name="T28" fmla="*/ 85 w 232"/>
              <a:gd name="T29" fmla="*/ 55 h 232"/>
              <a:gd name="T30" fmla="*/ 91 w 232"/>
              <a:gd name="T31" fmla="*/ 75 h 232"/>
              <a:gd name="T32" fmla="*/ 72 w 232"/>
              <a:gd name="T33" fmla="*/ 93 h 232"/>
              <a:gd name="T34" fmla="*/ 97 w 232"/>
              <a:gd name="T35" fmla="*/ 135 h 232"/>
              <a:gd name="T36" fmla="*/ 139 w 232"/>
              <a:gd name="T37" fmla="*/ 160 h 232"/>
              <a:gd name="T38" fmla="*/ 157 w 232"/>
              <a:gd name="T39" fmla="*/ 141 h 232"/>
              <a:gd name="T40" fmla="*/ 177 w 232"/>
              <a:gd name="T41" fmla="*/ 147 h 232"/>
              <a:gd name="T42" fmla="*/ 194 w 232"/>
              <a:gd name="T43" fmla="*/ 17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2" h="232">
                <a:moveTo>
                  <a:pt x="200" y="0"/>
                </a:move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8"/>
                  <a:pt x="15" y="232"/>
                  <a:pt x="32" y="232"/>
                </a:cubicBezTo>
                <a:cubicBezTo>
                  <a:pt x="200" y="232"/>
                  <a:pt x="200" y="232"/>
                  <a:pt x="200" y="232"/>
                </a:cubicBezTo>
                <a:cubicBezTo>
                  <a:pt x="218" y="232"/>
                  <a:pt x="232" y="218"/>
                  <a:pt x="232" y="20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14"/>
                  <a:pt x="218" y="0"/>
                  <a:pt x="200" y="0"/>
                </a:cubicBezTo>
                <a:close/>
                <a:moveTo>
                  <a:pt x="194" y="172"/>
                </a:moveTo>
                <a:cubicBezTo>
                  <a:pt x="186" y="179"/>
                  <a:pt x="174" y="191"/>
                  <a:pt x="174" y="191"/>
                </a:cubicBezTo>
                <a:cubicBezTo>
                  <a:pt x="162" y="204"/>
                  <a:pt x="128" y="191"/>
                  <a:pt x="85" y="148"/>
                </a:cubicBezTo>
                <a:cubicBezTo>
                  <a:pt x="41" y="104"/>
                  <a:pt x="28" y="70"/>
                  <a:pt x="41" y="58"/>
                </a:cubicBezTo>
                <a:cubicBezTo>
                  <a:pt x="41" y="58"/>
                  <a:pt x="53" y="46"/>
                  <a:pt x="60" y="38"/>
                </a:cubicBezTo>
                <a:cubicBezTo>
                  <a:pt x="68" y="30"/>
                  <a:pt x="77" y="44"/>
                  <a:pt x="85" y="55"/>
                </a:cubicBezTo>
                <a:cubicBezTo>
                  <a:pt x="92" y="65"/>
                  <a:pt x="93" y="72"/>
                  <a:pt x="91" y="75"/>
                </a:cubicBezTo>
                <a:cubicBezTo>
                  <a:pt x="89" y="77"/>
                  <a:pt x="79" y="87"/>
                  <a:pt x="72" y="93"/>
                </a:cubicBezTo>
                <a:cubicBezTo>
                  <a:pt x="69" y="96"/>
                  <a:pt x="69" y="107"/>
                  <a:pt x="97" y="135"/>
                </a:cubicBezTo>
                <a:cubicBezTo>
                  <a:pt x="125" y="163"/>
                  <a:pt x="136" y="163"/>
                  <a:pt x="139" y="160"/>
                </a:cubicBezTo>
                <a:cubicBezTo>
                  <a:pt x="145" y="153"/>
                  <a:pt x="155" y="143"/>
                  <a:pt x="157" y="141"/>
                </a:cubicBezTo>
                <a:cubicBezTo>
                  <a:pt x="160" y="139"/>
                  <a:pt x="167" y="140"/>
                  <a:pt x="177" y="147"/>
                </a:cubicBezTo>
                <a:cubicBezTo>
                  <a:pt x="188" y="155"/>
                  <a:pt x="202" y="164"/>
                  <a:pt x="194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4B765791-6B39-498E-B40F-B6E13391CB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1681" y="3805474"/>
            <a:ext cx="439200" cy="439200"/>
          </a:xfrm>
          <a:custGeom>
            <a:avLst/>
            <a:gdLst>
              <a:gd name="T0" fmla="*/ 186 w 232"/>
              <a:gd name="T1" fmla="*/ 177 h 232"/>
              <a:gd name="T2" fmla="*/ 45 w 232"/>
              <a:gd name="T3" fmla="*/ 178 h 232"/>
              <a:gd name="T4" fmla="*/ 46 w 232"/>
              <a:gd name="T5" fmla="*/ 176 h 232"/>
              <a:gd name="T6" fmla="*/ 118 w 232"/>
              <a:gd name="T7" fmla="*/ 132 h 232"/>
              <a:gd name="T8" fmla="*/ 45 w 232"/>
              <a:gd name="T9" fmla="*/ 117 h 232"/>
              <a:gd name="T10" fmla="*/ 85 w 232"/>
              <a:gd name="T11" fmla="*/ 143 h 232"/>
              <a:gd name="T12" fmla="*/ 232 w 232"/>
              <a:gd name="T13" fmla="*/ 32 h 232"/>
              <a:gd name="T14" fmla="*/ 200 w 232"/>
              <a:gd name="T15" fmla="*/ 232 h 232"/>
              <a:gd name="T16" fmla="*/ 0 w 232"/>
              <a:gd name="T17" fmla="*/ 200 h 232"/>
              <a:gd name="T18" fmla="*/ 32 w 232"/>
              <a:gd name="T19" fmla="*/ 0 h 232"/>
              <a:gd name="T20" fmla="*/ 232 w 232"/>
              <a:gd name="T21" fmla="*/ 32 h 232"/>
              <a:gd name="T22" fmla="*/ 95 w 232"/>
              <a:gd name="T23" fmla="*/ 107 h 232"/>
              <a:gd name="T24" fmla="*/ 149 w 232"/>
              <a:gd name="T25" fmla="*/ 92 h 232"/>
              <a:gd name="T26" fmla="*/ 141 w 232"/>
              <a:gd name="T27" fmla="*/ 86 h 232"/>
              <a:gd name="T28" fmla="*/ 134 w 232"/>
              <a:gd name="T29" fmla="*/ 100 h 232"/>
              <a:gd name="T30" fmla="*/ 100 w 232"/>
              <a:gd name="T31" fmla="*/ 60 h 232"/>
              <a:gd name="T32" fmla="*/ 134 w 232"/>
              <a:gd name="T33" fmla="*/ 77 h 232"/>
              <a:gd name="T34" fmla="*/ 128 w 232"/>
              <a:gd name="T35" fmla="*/ 72 h 232"/>
              <a:gd name="T36" fmla="*/ 116 w 232"/>
              <a:gd name="T37" fmla="*/ 56 h 232"/>
              <a:gd name="T38" fmla="*/ 106 w 232"/>
              <a:gd name="T39" fmla="*/ 98 h 232"/>
              <a:gd name="T40" fmla="*/ 130 w 232"/>
              <a:gd name="T41" fmla="*/ 86 h 232"/>
              <a:gd name="T42" fmla="*/ 140 w 232"/>
              <a:gd name="T43" fmla="*/ 84 h 232"/>
              <a:gd name="T44" fmla="*/ 94 w 232"/>
              <a:gd name="T45" fmla="*/ 53 h 232"/>
              <a:gd name="T46" fmla="*/ 189 w 232"/>
              <a:gd name="T47" fmla="*/ 77 h 232"/>
              <a:gd name="T48" fmla="*/ 147 w 232"/>
              <a:gd name="T49" fmla="*/ 54 h 232"/>
              <a:gd name="T50" fmla="*/ 184 w 232"/>
              <a:gd name="T51" fmla="*/ 85 h 232"/>
              <a:gd name="T52" fmla="*/ 186 w 232"/>
              <a:gd name="T53" fmla="*/ 104 h 232"/>
              <a:gd name="T54" fmla="*/ 137 w 232"/>
              <a:gd name="T55" fmla="*/ 137 h 232"/>
              <a:gd name="T56" fmla="*/ 110 w 232"/>
              <a:gd name="T57" fmla="*/ 127 h 232"/>
              <a:gd name="T58" fmla="*/ 47 w 232"/>
              <a:gd name="T59" fmla="*/ 107 h 232"/>
              <a:gd name="T60" fmla="*/ 45 w 232"/>
              <a:gd name="T61" fmla="*/ 88 h 232"/>
              <a:gd name="T62" fmla="*/ 77 w 232"/>
              <a:gd name="T63" fmla="*/ 66 h 232"/>
              <a:gd name="T64" fmla="*/ 85 w 232"/>
              <a:gd name="T65" fmla="*/ 50 h 232"/>
              <a:gd name="T66" fmla="*/ 36 w 232"/>
              <a:gd name="T67" fmla="*/ 88 h 232"/>
              <a:gd name="T68" fmla="*/ 45 w 232"/>
              <a:gd name="T69" fmla="*/ 188 h 232"/>
              <a:gd name="T70" fmla="*/ 196 w 232"/>
              <a:gd name="T71" fmla="*/ 179 h 232"/>
              <a:gd name="T72" fmla="*/ 186 w 232"/>
              <a:gd name="T73" fmla="*/ 169 h 232"/>
              <a:gd name="T74" fmla="*/ 146 w 232"/>
              <a:gd name="T75" fmla="*/ 143 h 232"/>
              <a:gd name="T76" fmla="*/ 114 w 232"/>
              <a:gd name="T77" fmla="*/ 69 h 232"/>
              <a:gd name="T78" fmla="*/ 114 w 232"/>
              <a:gd name="T79" fmla="*/ 90 h 232"/>
              <a:gd name="T80" fmla="*/ 119 w 232"/>
              <a:gd name="T81" fmla="*/ 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32">
                <a:moveTo>
                  <a:pt x="185" y="176"/>
                </a:moveTo>
                <a:cubicBezTo>
                  <a:pt x="185" y="176"/>
                  <a:pt x="186" y="176"/>
                  <a:pt x="186" y="177"/>
                </a:cubicBezTo>
                <a:cubicBezTo>
                  <a:pt x="186" y="178"/>
                  <a:pt x="186" y="178"/>
                  <a:pt x="186" y="178"/>
                </a:cubicBezTo>
                <a:cubicBezTo>
                  <a:pt x="45" y="178"/>
                  <a:pt x="45" y="178"/>
                  <a:pt x="45" y="178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5" y="132"/>
                  <a:pt x="117" y="132"/>
                  <a:pt x="118" y="132"/>
                </a:cubicBezTo>
                <a:lnTo>
                  <a:pt x="185" y="176"/>
                </a:lnTo>
                <a:close/>
                <a:moveTo>
                  <a:pt x="45" y="117"/>
                </a:moveTo>
                <a:cubicBezTo>
                  <a:pt x="45" y="169"/>
                  <a:pt x="45" y="169"/>
                  <a:pt x="45" y="169"/>
                </a:cubicBezTo>
                <a:cubicBezTo>
                  <a:pt x="85" y="143"/>
                  <a:pt x="85" y="143"/>
                  <a:pt x="85" y="143"/>
                </a:cubicBezTo>
                <a:lnTo>
                  <a:pt x="45" y="117"/>
                </a:lnTo>
                <a:close/>
                <a:moveTo>
                  <a:pt x="232" y="32"/>
                </a:moveTo>
                <a:cubicBezTo>
                  <a:pt x="232" y="200"/>
                  <a:pt x="232" y="200"/>
                  <a:pt x="232" y="200"/>
                </a:cubicBezTo>
                <a:cubicBezTo>
                  <a:pt x="232" y="218"/>
                  <a:pt x="217" y="232"/>
                  <a:pt x="200" y="232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4" y="232"/>
                  <a:pt x="0" y="218"/>
                  <a:pt x="0" y="20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17" y="0"/>
                  <a:pt x="232" y="14"/>
                  <a:pt x="232" y="32"/>
                </a:cubicBezTo>
                <a:close/>
                <a:moveTo>
                  <a:pt x="94" y="53"/>
                </a:moveTo>
                <a:cubicBezTo>
                  <a:pt x="79" y="68"/>
                  <a:pt x="80" y="91"/>
                  <a:pt x="95" y="107"/>
                </a:cubicBezTo>
                <a:cubicBezTo>
                  <a:pt x="108" y="120"/>
                  <a:pt x="127" y="120"/>
                  <a:pt x="139" y="107"/>
                </a:cubicBezTo>
                <a:cubicBezTo>
                  <a:pt x="144" y="102"/>
                  <a:pt x="147" y="97"/>
                  <a:pt x="149" y="92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2"/>
                  <a:pt x="137" y="96"/>
                  <a:pt x="134" y="100"/>
                </a:cubicBezTo>
                <a:cubicBezTo>
                  <a:pt x="124" y="109"/>
                  <a:pt x="112" y="109"/>
                  <a:pt x="102" y="99"/>
                </a:cubicBezTo>
                <a:cubicBezTo>
                  <a:pt x="90" y="87"/>
                  <a:pt x="89" y="71"/>
                  <a:pt x="100" y="60"/>
                </a:cubicBezTo>
                <a:cubicBezTo>
                  <a:pt x="109" y="51"/>
                  <a:pt x="120" y="51"/>
                  <a:pt x="129" y="61"/>
                </a:cubicBezTo>
                <a:cubicBezTo>
                  <a:pt x="136" y="68"/>
                  <a:pt x="136" y="74"/>
                  <a:pt x="134" y="77"/>
                </a:cubicBezTo>
                <a:cubicBezTo>
                  <a:pt x="134" y="77"/>
                  <a:pt x="134" y="77"/>
                  <a:pt x="134" y="77"/>
                </a:cubicBezTo>
                <a:cubicBezTo>
                  <a:pt x="133" y="77"/>
                  <a:pt x="131" y="77"/>
                  <a:pt x="128" y="7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3" y="58"/>
                  <a:pt x="109" y="60"/>
                  <a:pt x="106" y="63"/>
                </a:cubicBezTo>
                <a:cubicBezTo>
                  <a:pt x="97" y="72"/>
                  <a:pt x="97" y="88"/>
                  <a:pt x="106" y="98"/>
                </a:cubicBezTo>
                <a:cubicBezTo>
                  <a:pt x="113" y="104"/>
                  <a:pt x="121" y="103"/>
                  <a:pt x="125" y="99"/>
                </a:cubicBezTo>
                <a:cubicBezTo>
                  <a:pt x="129" y="95"/>
                  <a:pt x="130" y="91"/>
                  <a:pt x="130" y="86"/>
                </a:cubicBezTo>
                <a:cubicBezTo>
                  <a:pt x="131" y="87"/>
                  <a:pt x="132" y="87"/>
                  <a:pt x="133" y="87"/>
                </a:cubicBezTo>
                <a:cubicBezTo>
                  <a:pt x="136" y="87"/>
                  <a:pt x="138" y="86"/>
                  <a:pt x="140" y="84"/>
                </a:cubicBezTo>
                <a:cubicBezTo>
                  <a:pt x="147" y="77"/>
                  <a:pt x="147" y="65"/>
                  <a:pt x="136" y="53"/>
                </a:cubicBezTo>
                <a:cubicBezTo>
                  <a:pt x="123" y="41"/>
                  <a:pt x="106" y="41"/>
                  <a:pt x="94" y="53"/>
                </a:cubicBezTo>
                <a:close/>
                <a:moveTo>
                  <a:pt x="196" y="88"/>
                </a:moveTo>
                <a:cubicBezTo>
                  <a:pt x="196" y="84"/>
                  <a:pt x="193" y="79"/>
                  <a:pt x="189" y="77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5" y="50"/>
                  <a:pt x="146" y="52"/>
                  <a:pt x="147" y="54"/>
                </a:cubicBezTo>
                <a:cubicBezTo>
                  <a:pt x="149" y="57"/>
                  <a:pt x="151" y="61"/>
                  <a:pt x="152" y="65"/>
                </a:cubicBezTo>
                <a:cubicBezTo>
                  <a:pt x="184" y="85"/>
                  <a:pt x="184" y="85"/>
                  <a:pt x="184" y="85"/>
                </a:cubicBezTo>
                <a:cubicBezTo>
                  <a:pt x="185" y="86"/>
                  <a:pt x="186" y="87"/>
                  <a:pt x="186" y="88"/>
                </a:cubicBezTo>
                <a:cubicBezTo>
                  <a:pt x="186" y="104"/>
                  <a:pt x="186" y="104"/>
                  <a:pt x="186" y="104"/>
                </a:cubicBezTo>
                <a:cubicBezTo>
                  <a:pt x="186" y="104"/>
                  <a:pt x="185" y="106"/>
                  <a:pt x="184" y="107"/>
                </a:cubicBezTo>
                <a:cubicBezTo>
                  <a:pt x="137" y="137"/>
                  <a:pt x="137" y="137"/>
                  <a:pt x="137" y="13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18" y="125"/>
                  <a:pt x="113" y="125"/>
                  <a:pt x="110" y="127"/>
                </a:cubicBezTo>
                <a:cubicBezTo>
                  <a:pt x="110" y="127"/>
                  <a:pt x="95" y="136"/>
                  <a:pt x="94" y="13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6"/>
                  <a:pt x="45" y="104"/>
                  <a:pt x="45" y="104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7"/>
                  <a:pt x="46" y="86"/>
                  <a:pt x="47" y="85"/>
                </a:cubicBezTo>
                <a:cubicBezTo>
                  <a:pt x="77" y="66"/>
                  <a:pt x="77" y="66"/>
                  <a:pt x="77" y="66"/>
                </a:cubicBezTo>
                <a:cubicBezTo>
                  <a:pt x="78" y="62"/>
                  <a:pt x="80" y="58"/>
                  <a:pt x="83" y="54"/>
                </a:cubicBezTo>
                <a:cubicBezTo>
                  <a:pt x="83" y="53"/>
                  <a:pt x="84" y="51"/>
                  <a:pt x="85" y="50"/>
                </a:cubicBezTo>
                <a:cubicBezTo>
                  <a:pt x="42" y="77"/>
                  <a:pt x="42" y="77"/>
                  <a:pt x="42" y="77"/>
                </a:cubicBezTo>
                <a:cubicBezTo>
                  <a:pt x="38" y="79"/>
                  <a:pt x="36" y="84"/>
                  <a:pt x="36" y="88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84"/>
                  <a:pt x="40" y="188"/>
                  <a:pt x="45" y="188"/>
                </a:cubicBezTo>
                <a:cubicBezTo>
                  <a:pt x="186" y="188"/>
                  <a:pt x="186" y="188"/>
                  <a:pt x="186" y="188"/>
                </a:cubicBezTo>
                <a:cubicBezTo>
                  <a:pt x="191" y="188"/>
                  <a:pt x="196" y="184"/>
                  <a:pt x="196" y="179"/>
                </a:cubicBezTo>
                <a:lnTo>
                  <a:pt x="196" y="88"/>
                </a:lnTo>
                <a:close/>
                <a:moveTo>
                  <a:pt x="186" y="169"/>
                </a:moveTo>
                <a:cubicBezTo>
                  <a:pt x="186" y="117"/>
                  <a:pt x="186" y="117"/>
                  <a:pt x="186" y="117"/>
                </a:cubicBezTo>
                <a:cubicBezTo>
                  <a:pt x="146" y="143"/>
                  <a:pt x="146" y="143"/>
                  <a:pt x="146" y="143"/>
                </a:cubicBezTo>
                <a:lnTo>
                  <a:pt x="186" y="169"/>
                </a:lnTo>
                <a:close/>
                <a:moveTo>
                  <a:pt x="114" y="69"/>
                </a:moveTo>
                <a:cubicBezTo>
                  <a:pt x="113" y="69"/>
                  <a:pt x="113" y="70"/>
                  <a:pt x="112" y="70"/>
                </a:cubicBezTo>
                <a:cubicBezTo>
                  <a:pt x="107" y="75"/>
                  <a:pt x="108" y="84"/>
                  <a:pt x="114" y="90"/>
                </a:cubicBezTo>
                <a:cubicBezTo>
                  <a:pt x="115" y="91"/>
                  <a:pt x="118" y="93"/>
                  <a:pt x="120" y="90"/>
                </a:cubicBezTo>
                <a:cubicBezTo>
                  <a:pt x="123" y="87"/>
                  <a:pt x="122" y="80"/>
                  <a:pt x="119" y="76"/>
                </a:cubicBezTo>
                <a:lnTo>
                  <a:pt x="11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xmlns="" id="{2B1398AA-588C-47ED-AED0-29AD04D021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1681" y="4342709"/>
            <a:ext cx="439200" cy="439200"/>
          </a:xfrm>
          <a:custGeom>
            <a:avLst/>
            <a:gdLst>
              <a:gd name="T0" fmla="*/ 112 w 232"/>
              <a:gd name="T1" fmla="*/ 155 h 232"/>
              <a:gd name="T2" fmla="*/ 105 w 232"/>
              <a:gd name="T3" fmla="*/ 189 h 232"/>
              <a:gd name="T4" fmla="*/ 79 w 232"/>
              <a:gd name="T5" fmla="*/ 153 h 232"/>
              <a:gd name="T6" fmla="*/ 112 w 232"/>
              <a:gd name="T7" fmla="*/ 119 h 232"/>
              <a:gd name="T8" fmla="*/ 79 w 232"/>
              <a:gd name="T9" fmla="*/ 153 h 232"/>
              <a:gd name="T10" fmla="*/ 112 w 232"/>
              <a:gd name="T11" fmla="*/ 77 h 232"/>
              <a:gd name="T12" fmla="*/ 105 w 232"/>
              <a:gd name="T13" fmla="*/ 43 h 232"/>
              <a:gd name="T14" fmla="*/ 169 w 232"/>
              <a:gd name="T15" fmla="*/ 65 h 232"/>
              <a:gd name="T16" fmla="*/ 156 w 232"/>
              <a:gd name="T17" fmla="*/ 71 h 232"/>
              <a:gd name="T18" fmla="*/ 89 w 232"/>
              <a:gd name="T19" fmla="*/ 47 h 232"/>
              <a:gd name="T20" fmla="*/ 75 w 232"/>
              <a:gd name="T21" fmla="*/ 71 h 232"/>
              <a:gd name="T22" fmla="*/ 73 w 232"/>
              <a:gd name="T23" fmla="*/ 77 h 232"/>
              <a:gd name="T24" fmla="*/ 42 w 232"/>
              <a:gd name="T25" fmla="*/ 112 h 232"/>
              <a:gd name="T26" fmla="*/ 73 w 232"/>
              <a:gd name="T27" fmla="*/ 77 h 232"/>
              <a:gd name="T28" fmla="*/ 42 w 232"/>
              <a:gd name="T29" fmla="*/ 119 h 232"/>
              <a:gd name="T30" fmla="*/ 73 w 232"/>
              <a:gd name="T31" fmla="*/ 155 h 232"/>
              <a:gd name="T32" fmla="*/ 62 w 232"/>
              <a:gd name="T33" fmla="*/ 167 h 232"/>
              <a:gd name="T34" fmla="*/ 75 w 232"/>
              <a:gd name="T35" fmla="*/ 161 h 232"/>
              <a:gd name="T36" fmla="*/ 74 w 232"/>
              <a:gd name="T37" fmla="*/ 112 h 232"/>
              <a:gd name="T38" fmla="*/ 112 w 232"/>
              <a:gd name="T39" fmla="*/ 84 h 232"/>
              <a:gd name="T40" fmla="*/ 74 w 232"/>
              <a:gd name="T41" fmla="*/ 112 h 232"/>
              <a:gd name="T42" fmla="*/ 164 w 232"/>
              <a:gd name="T43" fmla="*/ 112 h 232"/>
              <a:gd name="T44" fmla="*/ 173 w 232"/>
              <a:gd name="T45" fmla="*/ 70 h 232"/>
              <a:gd name="T46" fmla="*/ 142 w 232"/>
              <a:gd name="T47" fmla="*/ 185 h 232"/>
              <a:gd name="T48" fmla="*/ 156 w 232"/>
              <a:gd name="T49" fmla="*/ 161 h 232"/>
              <a:gd name="T50" fmla="*/ 158 w 232"/>
              <a:gd name="T51" fmla="*/ 155 h 232"/>
              <a:gd name="T52" fmla="*/ 189 w 232"/>
              <a:gd name="T53" fmla="*/ 119 h 232"/>
              <a:gd name="T54" fmla="*/ 158 w 232"/>
              <a:gd name="T55" fmla="*/ 155 h 232"/>
              <a:gd name="T56" fmla="*/ 232 w 232"/>
              <a:gd name="T57" fmla="*/ 200 h 232"/>
              <a:gd name="T58" fmla="*/ 32 w 232"/>
              <a:gd name="T59" fmla="*/ 232 h 232"/>
              <a:gd name="T60" fmla="*/ 0 w 232"/>
              <a:gd name="T61" fmla="*/ 32 h 232"/>
              <a:gd name="T62" fmla="*/ 200 w 232"/>
              <a:gd name="T63" fmla="*/ 0 h 232"/>
              <a:gd name="T64" fmla="*/ 200 w 232"/>
              <a:gd name="T65" fmla="*/ 116 h 232"/>
              <a:gd name="T66" fmla="*/ 32 w 232"/>
              <a:gd name="T67" fmla="*/ 116 h 232"/>
              <a:gd name="T68" fmla="*/ 200 w 232"/>
              <a:gd name="T69" fmla="*/ 116 h 232"/>
              <a:gd name="T70" fmla="*/ 119 w 232"/>
              <a:gd name="T71" fmla="*/ 84 h 232"/>
              <a:gd name="T72" fmla="*/ 157 w 232"/>
              <a:gd name="T73" fmla="*/ 112 h 232"/>
              <a:gd name="T74" fmla="*/ 119 w 232"/>
              <a:gd name="T75" fmla="*/ 155 h 232"/>
              <a:gd name="T76" fmla="*/ 126 w 232"/>
              <a:gd name="T77" fmla="*/ 189 h 232"/>
              <a:gd name="T78" fmla="*/ 119 w 232"/>
              <a:gd name="T79" fmla="*/ 155 h 232"/>
              <a:gd name="T80" fmla="*/ 119 w 232"/>
              <a:gd name="T81" fmla="*/ 42 h 232"/>
              <a:gd name="T82" fmla="*/ 150 w 232"/>
              <a:gd name="T83" fmla="*/ 73 h 232"/>
              <a:gd name="T84" fmla="*/ 157 w 232"/>
              <a:gd name="T85" fmla="*/ 119 h 232"/>
              <a:gd name="T86" fmla="*/ 119 w 232"/>
              <a:gd name="T87" fmla="*/ 148 h 232"/>
              <a:gd name="T88" fmla="*/ 157 w 232"/>
              <a:gd name="T89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2" h="232">
                <a:moveTo>
                  <a:pt x="81" y="159"/>
                </a:moveTo>
                <a:cubicBezTo>
                  <a:pt x="91" y="156"/>
                  <a:pt x="101" y="155"/>
                  <a:pt x="112" y="155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0" y="190"/>
                  <a:pt x="107" y="189"/>
                  <a:pt x="105" y="189"/>
                </a:cubicBezTo>
                <a:cubicBezTo>
                  <a:pt x="95" y="184"/>
                  <a:pt x="87" y="174"/>
                  <a:pt x="81" y="159"/>
                </a:cubicBezTo>
                <a:close/>
                <a:moveTo>
                  <a:pt x="79" y="153"/>
                </a:moveTo>
                <a:cubicBezTo>
                  <a:pt x="89" y="150"/>
                  <a:pt x="101" y="148"/>
                  <a:pt x="112" y="14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31"/>
                  <a:pt x="76" y="143"/>
                  <a:pt x="79" y="153"/>
                </a:cubicBezTo>
                <a:close/>
                <a:moveTo>
                  <a:pt x="81" y="73"/>
                </a:moveTo>
                <a:cubicBezTo>
                  <a:pt x="91" y="75"/>
                  <a:pt x="101" y="77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0" y="42"/>
                  <a:pt x="107" y="42"/>
                  <a:pt x="105" y="43"/>
                </a:cubicBezTo>
                <a:cubicBezTo>
                  <a:pt x="95" y="47"/>
                  <a:pt x="87" y="58"/>
                  <a:pt x="81" y="73"/>
                </a:cubicBezTo>
                <a:close/>
                <a:moveTo>
                  <a:pt x="169" y="65"/>
                </a:moveTo>
                <a:cubicBezTo>
                  <a:pt x="161" y="57"/>
                  <a:pt x="152" y="51"/>
                  <a:pt x="142" y="47"/>
                </a:cubicBezTo>
                <a:cubicBezTo>
                  <a:pt x="148" y="53"/>
                  <a:pt x="152" y="61"/>
                  <a:pt x="156" y="71"/>
                </a:cubicBezTo>
                <a:cubicBezTo>
                  <a:pt x="161" y="69"/>
                  <a:pt x="165" y="67"/>
                  <a:pt x="169" y="65"/>
                </a:cubicBezTo>
                <a:close/>
                <a:moveTo>
                  <a:pt x="89" y="47"/>
                </a:moveTo>
                <a:cubicBezTo>
                  <a:pt x="79" y="51"/>
                  <a:pt x="70" y="57"/>
                  <a:pt x="62" y="65"/>
                </a:cubicBezTo>
                <a:cubicBezTo>
                  <a:pt x="66" y="67"/>
                  <a:pt x="71" y="69"/>
                  <a:pt x="75" y="71"/>
                </a:cubicBezTo>
                <a:cubicBezTo>
                  <a:pt x="79" y="61"/>
                  <a:pt x="84" y="53"/>
                  <a:pt x="89" y="47"/>
                </a:cubicBezTo>
                <a:close/>
                <a:moveTo>
                  <a:pt x="73" y="77"/>
                </a:moveTo>
                <a:cubicBezTo>
                  <a:pt x="67" y="75"/>
                  <a:pt x="62" y="73"/>
                  <a:pt x="58" y="70"/>
                </a:cubicBezTo>
                <a:cubicBezTo>
                  <a:pt x="48" y="82"/>
                  <a:pt x="43" y="96"/>
                  <a:pt x="42" y="112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7" y="100"/>
                  <a:pt x="69" y="88"/>
                  <a:pt x="73" y="77"/>
                </a:cubicBezTo>
                <a:close/>
                <a:moveTo>
                  <a:pt x="67" y="119"/>
                </a:moveTo>
                <a:cubicBezTo>
                  <a:pt x="42" y="119"/>
                  <a:pt x="42" y="119"/>
                  <a:pt x="42" y="119"/>
                </a:cubicBezTo>
                <a:cubicBezTo>
                  <a:pt x="43" y="135"/>
                  <a:pt x="48" y="150"/>
                  <a:pt x="58" y="162"/>
                </a:cubicBezTo>
                <a:cubicBezTo>
                  <a:pt x="62" y="159"/>
                  <a:pt x="67" y="157"/>
                  <a:pt x="73" y="155"/>
                </a:cubicBezTo>
                <a:cubicBezTo>
                  <a:pt x="69" y="144"/>
                  <a:pt x="67" y="132"/>
                  <a:pt x="67" y="119"/>
                </a:cubicBezTo>
                <a:close/>
                <a:moveTo>
                  <a:pt x="62" y="167"/>
                </a:moveTo>
                <a:cubicBezTo>
                  <a:pt x="70" y="175"/>
                  <a:pt x="79" y="181"/>
                  <a:pt x="89" y="185"/>
                </a:cubicBezTo>
                <a:cubicBezTo>
                  <a:pt x="84" y="179"/>
                  <a:pt x="79" y="171"/>
                  <a:pt x="75" y="161"/>
                </a:cubicBezTo>
                <a:cubicBezTo>
                  <a:pt x="71" y="163"/>
                  <a:pt x="66" y="165"/>
                  <a:pt x="62" y="167"/>
                </a:cubicBezTo>
                <a:close/>
                <a:moveTo>
                  <a:pt x="74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01" y="84"/>
                  <a:pt x="89" y="82"/>
                  <a:pt x="79" y="79"/>
                </a:cubicBezTo>
                <a:cubicBezTo>
                  <a:pt x="76" y="89"/>
                  <a:pt x="74" y="100"/>
                  <a:pt x="74" y="112"/>
                </a:cubicBezTo>
                <a:close/>
                <a:moveTo>
                  <a:pt x="158" y="77"/>
                </a:moveTo>
                <a:cubicBezTo>
                  <a:pt x="162" y="88"/>
                  <a:pt x="164" y="100"/>
                  <a:pt x="164" y="112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96"/>
                  <a:pt x="183" y="82"/>
                  <a:pt x="173" y="70"/>
                </a:cubicBezTo>
                <a:cubicBezTo>
                  <a:pt x="169" y="73"/>
                  <a:pt x="164" y="75"/>
                  <a:pt x="158" y="77"/>
                </a:cubicBezTo>
                <a:close/>
                <a:moveTo>
                  <a:pt x="142" y="185"/>
                </a:moveTo>
                <a:cubicBezTo>
                  <a:pt x="152" y="181"/>
                  <a:pt x="161" y="175"/>
                  <a:pt x="169" y="167"/>
                </a:cubicBezTo>
                <a:cubicBezTo>
                  <a:pt x="165" y="165"/>
                  <a:pt x="161" y="163"/>
                  <a:pt x="156" y="161"/>
                </a:cubicBezTo>
                <a:cubicBezTo>
                  <a:pt x="152" y="171"/>
                  <a:pt x="148" y="179"/>
                  <a:pt x="142" y="185"/>
                </a:cubicBezTo>
                <a:close/>
                <a:moveTo>
                  <a:pt x="158" y="155"/>
                </a:moveTo>
                <a:cubicBezTo>
                  <a:pt x="164" y="157"/>
                  <a:pt x="169" y="159"/>
                  <a:pt x="173" y="162"/>
                </a:cubicBezTo>
                <a:cubicBezTo>
                  <a:pt x="183" y="150"/>
                  <a:pt x="189" y="135"/>
                  <a:pt x="189" y="119"/>
                </a:cubicBezTo>
                <a:cubicBezTo>
                  <a:pt x="164" y="119"/>
                  <a:pt x="164" y="119"/>
                  <a:pt x="164" y="119"/>
                </a:cubicBezTo>
                <a:cubicBezTo>
                  <a:pt x="164" y="132"/>
                  <a:pt x="162" y="144"/>
                  <a:pt x="158" y="155"/>
                </a:cubicBezTo>
                <a:close/>
                <a:moveTo>
                  <a:pt x="232" y="32"/>
                </a:moveTo>
                <a:cubicBezTo>
                  <a:pt x="232" y="200"/>
                  <a:pt x="232" y="200"/>
                  <a:pt x="232" y="200"/>
                </a:cubicBezTo>
                <a:cubicBezTo>
                  <a:pt x="232" y="218"/>
                  <a:pt x="217" y="232"/>
                  <a:pt x="200" y="232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4" y="232"/>
                  <a:pt x="0" y="218"/>
                  <a:pt x="0" y="20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17" y="0"/>
                  <a:pt x="232" y="14"/>
                  <a:pt x="232" y="32"/>
                </a:cubicBezTo>
                <a:close/>
                <a:moveTo>
                  <a:pt x="200" y="116"/>
                </a:moveTo>
                <a:cubicBezTo>
                  <a:pt x="200" y="70"/>
                  <a:pt x="162" y="32"/>
                  <a:pt x="116" y="32"/>
                </a:cubicBezTo>
                <a:cubicBezTo>
                  <a:pt x="69" y="32"/>
                  <a:pt x="32" y="70"/>
                  <a:pt x="32" y="116"/>
                </a:cubicBezTo>
                <a:cubicBezTo>
                  <a:pt x="32" y="162"/>
                  <a:pt x="69" y="200"/>
                  <a:pt x="116" y="200"/>
                </a:cubicBezTo>
                <a:cubicBezTo>
                  <a:pt x="162" y="200"/>
                  <a:pt x="200" y="162"/>
                  <a:pt x="200" y="116"/>
                </a:cubicBezTo>
                <a:close/>
                <a:moveTo>
                  <a:pt x="152" y="79"/>
                </a:moveTo>
                <a:cubicBezTo>
                  <a:pt x="142" y="82"/>
                  <a:pt x="131" y="84"/>
                  <a:pt x="119" y="84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7" y="100"/>
                  <a:pt x="155" y="89"/>
                  <a:pt x="152" y="79"/>
                </a:cubicBezTo>
                <a:close/>
                <a:moveTo>
                  <a:pt x="119" y="155"/>
                </a:moveTo>
                <a:cubicBezTo>
                  <a:pt x="119" y="190"/>
                  <a:pt x="119" y="190"/>
                  <a:pt x="119" y="190"/>
                </a:cubicBezTo>
                <a:cubicBezTo>
                  <a:pt x="121" y="190"/>
                  <a:pt x="124" y="189"/>
                  <a:pt x="126" y="189"/>
                </a:cubicBezTo>
                <a:cubicBezTo>
                  <a:pt x="136" y="184"/>
                  <a:pt x="144" y="174"/>
                  <a:pt x="150" y="159"/>
                </a:cubicBezTo>
                <a:cubicBezTo>
                  <a:pt x="140" y="156"/>
                  <a:pt x="130" y="155"/>
                  <a:pt x="119" y="155"/>
                </a:cubicBezTo>
                <a:close/>
                <a:moveTo>
                  <a:pt x="126" y="43"/>
                </a:moveTo>
                <a:cubicBezTo>
                  <a:pt x="124" y="42"/>
                  <a:pt x="121" y="42"/>
                  <a:pt x="119" y="42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30" y="77"/>
                  <a:pt x="140" y="75"/>
                  <a:pt x="150" y="73"/>
                </a:cubicBezTo>
                <a:cubicBezTo>
                  <a:pt x="144" y="58"/>
                  <a:pt x="136" y="47"/>
                  <a:pt x="126" y="43"/>
                </a:cubicBezTo>
                <a:close/>
                <a:moveTo>
                  <a:pt x="157" y="119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31" y="148"/>
                  <a:pt x="142" y="150"/>
                  <a:pt x="152" y="153"/>
                </a:cubicBezTo>
                <a:cubicBezTo>
                  <a:pt x="155" y="143"/>
                  <a:pt x="157" y="131"/>
                  <a:pt x="157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9D9C7BBA-E2E2-4128-B259-D2A697BE18C5}"/>
              </a:ext>
            </a:extLst>
          </p:cNvPr>
          <p:cNvGrpSpPr/>
          <p:nvPr userDrawn="1"/>
        </p:nvGrpSpPr>
        <p:grpSpPr>
          <a:xfrm>
            <a:off x="8475147" y="2162545"/>
            <a:ext cx="811031" cy="928716"/>
            <a:chOff x="8972579" y="2204864"/>
            <a:chExt cx="811031" cy="928716"/>
          </a:xfrm>
        </p:grpSpPr>
        <p:sp>
          <p:nvSpPr>
            <p:cNvPr id="16" name="Freeform 68">
              <a:extLst>
                <a:ext uri="{FF2B5EF4-FFF2-40B4-BE49-F238E27FC236}">
                  <a16:creationId xmlns:a16="http://schemas.microsoft.com/office/drawing/2014/main" xmlns="" id="{C97002E1-11DA-41CF-9D3B-F2C779295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2579" y="2204864"/>
              <a:ext cx="811031" cy="928716"/>
            </a:xfrm>
            <a:custGeom>
              <a:avLst/>
              <a:gdLst>
                <a:gd name="T0" fmla="*/ 199 w 242"/>
                <a:gd name="T1" fmla="*/ 43 h 277"/>
                <a:gd name="T2" fmla="*/ 43 w 242"/>
                <a:gd name="T3" fmla="*/ 43 h 277"/>
                <a:gd name="T4" fmla="*/ 43 w 242"/>
                <a:gd name="T5" fmla="*/ 199 h 277"/>
                <a:gd name="T6" fmla="*/ 121 w 242"/>
                <a:gd name="T7" fmla="*/ 277 h 277"/>
                <a:gd name="T8" fmla="*/ 199 w 242"/>
                <a:gd name="T9" fmla="*/ 199 h 277"/>
                <a:gd name="T10" fmla="*/ 199 w 242"/>
                <a:gd name="T11" fmla="*/ 43 h 277"/>
                <a:gd name="T12" fmla="*/ 121 w 242"/>
                <a:gd name="T13" fmla="*/ 195 h 277"/>
                <a:gd name="T14" fmla="*/ 47 w 242"/>
                <a:gd name="T15" fmla="*/ 121 h 277"/>
                <a:gd name="T16" fmla="*/ 121 w 242"/>
                <a:gd name="T17" fmla="*/ 47 h 277"/>
                <a:gd name="T18" fmla="*/ 195 w 242"/>
                <a:gd name="T19" fmla="*/ 121 h 277"/>
                <a:gd name="T20" fmla="*/ 121 w 242"/>
                <a:gd name="T21" fmla="*/ 19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77">
                  <a:moveTo>
                    <a:pt x="199" y="43"/>
                  </a:moveTo>
                  <a:cubicBezTo>
                    <a:pt x="156" y="0"/>
                    <a:pt x="86" y="0"/>
                    <a:pt x="43" y="43"/>
                  </a:cubicBezTo>
                  <a:cubicBezTo>
                    <a:pt x="0" y="86"/>
                    <a:pt x="0" y="156"/>
                    <a:pt x="43" y="199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242" y="156"/>
                    <a:pt x="242" y="86"/>
                    <a:pt x="199" y="43"/>
                  </a:cubicBezTo>
                  <a:close/>
                  <a:moveTo>
                    <a:pt x="121" y="195"/>
                  </a:moveTo>
                  <a:cubicBezTo>
                    <a:pt x="80" y="195"/>
                    <a:pt x="47" y="162"/>
                    <a:pt x="47" y="121"/>
                  </a:cubicBezTo>
                  <a:cubicBezTo>
                    <a:pt x="47" y="80"/>
                    <a:pt x="80" y="47"/>
                    <a:pt x="121" y="47"/>
                  </a:cubicBezTo>
                  <a:cubicBezTo>
                    <a:pt x="162" y="47"/>
                    <a:pt x="195" y="80"/>
                    <a:pt x="195" y="121"/>
                  </a:cubicBezTo>
                  <a:cubicBezTo>
                    <a:pt x="195" y="162"/>
                    <a:pt x="162" y="195"/>
                    <a:pt x="121" y="1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2A96684D-3CE6-4821-86B0-2A5448A53476}"/>
                </a:ext>
              </a:extLst>
            </p:cNvPr>
            <p:cNvSpPr/>
            <p:nvPr/>
          </p:nvSpPr>
          <p:spPr>
            <a:xfrm>
              <a:off x="9111497" y="2348479"/>
              <a:ext cx="533194" cy="5331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36022FE-D356-4709-BC76-B31F6EA9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280" y="2298262"/>
              <a:ext cx="633629" cy="633629"/>
            </a:xfrm>
            <a:prstGeom prst="rect">
              <a:avLst/>
            </a:prstGeom>
          </p:spPr>
        </p:pic>
      </p:grpSp>
      <p:sp>
        <p:nvSpPr>
          <p:cNvPr id="19" name="Freeform 70">
            <a:extLst>
              <a:ext uri="{FF2B5EF4-FFF2-40B4-BE49-F238E27FC236}">
                <a16:creationId xmlns:a16="http://schemas.microsoft.com/office/drawing/2014/main" xmlns="" id="{2106DD8B-703B-43CB-BCD4-31EAC42CF75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2444" y="2560349"/>
            <a:ext cx="439200" cy="439200"/>
          </a:xfrm>
          <a:custGeom>
            <a:avLst/>
            <a:gdLst>
              <a:gd name="T0" fmla="*/ 163 w 326"/>
              <a:gd name="T1" fmla="*/ 78 h 325"/>
              <a:gd name="T2" fmla="*/ 99 w 326"/>
              <a:gd name="T3" fmla="*/ 142 h 325"/>
              <a:gd name="T4" fmla="*/ 163 w 326"/>
              <a:gd name="T5" fmla="*/ 206 h 325"/>
              <a:gd name="T6" fmla="*/ 227 w 326"/>
              <a:gd name="T7" fmla="*/ 142 h 325"/>
              <a:gd name="T8" fmla="*/ 163 w 326"/>
              <a:gd name="T9" fmla="*/ 78 h 325"/>
              <a:gd name="T10" fmla="*/ 281 w 326"/>
              <a:gd name="T11" fmla="*/ 0 h 325"/>
              <a:gd name="T12" fmla="*/ 45 w 326"/>
              <a:gd name="T13" fmla="*/ 0 h 325"/>
              <a:gd name="T14" fmla="*/ 0 w 326"/>
              <a:gd name="T15" fmla="*/ 44 h 325"/>
              <a:gd name="T16" fmla="*/ 0 w 326"/>
              <a:gd name="T17" fmla="*/ 280 h 325"/>
              <a:gd name="T18" fmla="*/ 45 w 326"/>
              <a:gd name="T19" fmla="*/ 325 h 325"/>
              <a:gd name="T20" fmla="*/ 281 w 326"/>
              <a:gd name="T21" fmla="*/ 325 h 325"/>
              <a:gd name="T22" fmla="*/ 326 w 326"/>
              <a:gd name="T23" fmla="*/ 280 h 325"/>
              <a:gd name="T24" fmla="*/ 326 w 326"/>
              <a:gd name="T25" fmla="*/ 44 h 325"/>
              <a:gd name="T26" fmla="*/ 281 w 326"/>
              <a:gd name="T27" fmla="*/ 0 h 325"/>
              <a:gd name="T28" fmla="*/ 232 w 326"/>
              <a:gd name="T29" fmla="*/ 211 h 325"/>
              <a:gd name="T30" fmla="*/ 163 w 326"/>
              <a:gd name="T31" fmla="*/ 280 h 325"/>
              <a:gd name="T32" fmla="*/ 94 w 326"/>
              <a:gd name="T33" fmla="*/ 211 h 325"/>
              <a:gd name="T34" fmla="*/ 94 w 326"/>
              <a:gd name="T35" fmla="*/ 73 h 325"/>
              <a:gd name="T36" fmla="*/ 232 w 326"/>
              <a:gd name="T37" fmla="*/ 73 h 325"/>
              <a:gd name="T38" fmla="*/ 232 w 326"/>
              <a:gd name="T39" fmla="*/ 211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6" h="325">
                <a:moveTo>
                  <a:pt x="163" y="78"/>
                </a:moveTo>
                <a:cubicBezTo>
                  <a:pt x="127" y="78"/>
                  <a:pt x="99" y="107"/>
                  <a:pt x="99" y="142"/>
                </a:cubicBezTo>
                <a:cubicBezTo>
                  <a:pt x="99" y="178"/>
                  <a:pt x="127" y="206"/>
                  <a:pt x="163" y="206"/>
                </a:cubicBezTo>
                <a:cubicBezTo>
                  <a:pt x="198" y="206"/>
                  <a:pt x="227" y="178"/>
                  <a:pt x="227" y="142"/>
                </a:cubicBezTo>
                <a:cubicBezTo>
                  <a:pt x="227" y="107"/>
                  <a:pt x="198" y="78"/>
                  <a:pt x="163" y="78"/>
                </a:cubicBezTo>
                <a:close/>
                <a:moveTo>
                  <a:pt x="281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5"/>
                  <a:pt x="20" y="325"/>
                  <a:pt x="45" y="325"/>
                </a:cubicBezTo>
                <a:cubicBezTo>
                  <a:pt x="281" y="325"/>
                  <a:pt x="281" y="325"/>
                  <a:pt x="281" y="325"/>
                </a:cubicBezTo>
                <a:cubicBezTo>
                  <a:pt x="305" y="325"/>
                  <a:pt x="326" y="305"/>
                  <a:pt x="326" y="280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26" y="20"/>
                  <a:pt x="305" y="0"/>
                  <a:pt x="281" y="0"/>
                </a:cubicBezTo>
                <a:close/>
                <a:moveTo>
                  <a:pt x="232" y="211"/>
                </a:moveTo>
                <a:cubicBezTo>
                  <a:pt x="163" y="280"/>
                  <a:pt x="163" y="280"/>
                  <a:pt x="163" y="280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56" y="173"/>
                  <a:pt x="56" y="111"/>
                  <a:pt x="94" y="73"/>
                </a:cubicBezTo>
                <a:cubicBezTo>
                  <a:pt x="132" y="35"/>
                  <a:pt x="194" y="35"/>
                  <a:pt x="232" y="73"/>
                </a:cubicBezTo>
                <a:cubicBezTo>
                  <a:pt x="270" y="111"/>
                  <a:pt x="270" y="173"/>
                  <a:pt x="232" y="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xmlns="" id="{4B512D0A-4BDF-4EDF-A1D8-F0855F76EE07}"/>
              </a:ext>
            </a:extLst>
          </p:cNvPr>
          <p:cNvSpPr txBox="1">
            <a:spLocks/>
          </p:cNvSpPr>
          <p:nvPr userDrawn="1"/>
        </p:nvSpPr>
        <p:spPr>
          <a:xfrm>
            <a:off x="839416" y="1413760"/>
            <a:ext cx="468052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600" b="0" dirty="0">
                <a:solidFill>
                  <a:schemeClr val="bg1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32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3C35461-3689-4685-9AA4-97A7BD9AA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392" y="1811458"/>
            <a:ext cx="10945216" cy="2886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одну колонку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lang="ru-RU" sz="1100" i="1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fld id="{ABA0D0D8-3D7E-4F51-88E6-CB073FB40DAD}" type="slidenum">
              <a:rPr lang="ru-RU" smtClean="0">
                <a:solidFill>
                  <a:srgbClr val="44546A">
                    <a:lumMod val="20000"/>
                    <a:lumOff val="80000"/>
                  </a:srgbClr>
                </a:solidFill>
              </a:rPr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ru-RU" dirty="0">
              <a:solidFill>
                <a:srgbClr val="44546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11834EB-80A0-4E4C-9AEC-C58E769A696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3392" y="3143547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в две колонки</a:t>
            </a:r>
          </a:p>
          <a:p>
            <a:pPr lvl="0"/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F34EC8F-FBD3-45AD-901F-B5266D9340B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388" y="3916602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две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DA079FCE-6557-42F7-9BB5-B9FACFEAAA9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392" y="4514523"/>
            <a:ext cx="10945216" cy="288649"/>
          </a:xfrm>
          <a:prstGeom prst="rect">
            <a:avLst/>
          </a:prstGeom>
        </p:spPr>
        <p:txBody>
          <a:bodyPr numCol="3" spcCol="540000"/>
          <a:lstStyle>
            <a:lvl1pPr marL="0" indent="0">
              <a:buFontTx/>
              <a:buNone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Текст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BE6BB83-2897-4E75-9A79-166274BF1D5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3388" y="2535946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одну колонку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09CB28F7-542C-4AFA-BE96-6511F560739C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3388" y="5259750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Font typeface="Franklin Gothic Book" panose="020B0503020102020204" pitchFamily="34" charset="0"/>
              <a:buChar char="■"/>
              <a:def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r>
              <a:rPr lang="ru-RU" dirty="0"/>
              <a:t>Маркированный список в три колонки</a:t>
            </a:r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  <a:p>
            <a:pPr marL="171450" lvl="0" indent="-171450">
              <a:lnSpc>
                <a:spcPct val="100000"/>
              </a:lnSpc>
              <a:buClr>
                <a:schemeClr val="tx2">
                  <a:lumMod val="50000"/>
                </a:schemeClr>
              </a:buClr>
              <a:buFont typeface="Franklin Gothic Book" panose="020B0503020102020204" pitchFamily="34" charset="0"/>
              <a:buChar char="■"/>
            </a:pPr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5400A1E3-AF1F-4C49-8522-5841E22C96B4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3388" y="2173702"/>
            <a:ext cx="10945216" cy="2886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одну колонку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2548D635-429B-46AF-A335-05651B0BD26E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3388" y="3530074"/>
            <a:ext cx="10945216" cy="288648"/>
          </a:xfrm>
          <a:prstGeom prst="rect">
            <a:avLst/>
          </a:prstGeom>
        </p:spPr>
        <p:txBody>
          <a:bodyPr numCol="2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две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AB7CE5D9-7862-4CCC-B26D-683537F7008C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23388" y="4891014"/>
            <a:ext cx="10945216" cy="288648"/>
          </a:xfrm>
          <a:prstGeom prst="rect">
            <a:avLst/>
          </a:prstGeom>
        </p:spPr>
        <p:txBody>
          <a:bodyPr numCol="3" spcCol="540000"/>
          <a:lstStyle>
            <a:lvl1pPr marL="228600" indent="-228600">
              <a:buClr>
                <a:srgbClr val="0070C0"/>
              </a:buClr>
              <a:buFont typeface="+mj-lt"/>
              <a:buAutoNum type="arabicPeriod"/>
              <a:defRPr lang="ru-RU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>
                <a:latin typeface="Franklin Gothic Book" panose="020B0503020102020204" pitchFamily="34" charset="0"/>
              </a:defRPr>
            </a:lvl2pPr>
            <a:lvl3pPr marL="914400" indent="0">
              <a:buNone/>
              <a:defRPr sz="1200">
                <a:latin typeface="Franklin Gothic Book" panose="020B0503020102020204" pitchFamily="34" charset="0"/>
              </a:defRPr>
            </a:lvl3pPr>
            <a:lvl4pPr marL="1371600" indent="0">
              <a:buNone/>
              <a:defRPr sz="1200">
                <a:latin typeface="Franklin Gothic Book" panose="020B0503020102020204" pitchFamily="34" charset="0"/>
              </a:defRPr>
            </a:lvl4pPr>
            <a:lvl5pPr marL="1828800" indent="0">
              <a:buNone/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ru-RU" dirty="0"/>
              <a:t>Нумерованный список в три колонки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5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заголовок с текстом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440F7C7-9F6D-41F4-86DD-38ABF6D76A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noProof="0" dirty="0"/>
              <a:t>Иллюстрация</a:t>
            </a:r>
            <a:endParaRPr lang="en-US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F09BCC04-5B2D-44EF-8DBC-AF5916913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3CD5FFE9-052F-412C-A66E-0339D9C43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в 1 строку / Заголовок с текстом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E2B358-A837-45C2-A6E8-6229BE0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829"/>
            <a:ext cx="2958008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ru-RU" sz="1100" i="1" smtClean="0">
                <a:solidFill>
                  <a:srgbClr val="44546A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FAF1D56-8352-428C-8FA3-2E058D449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764704"/>
            <a:ext cx="9001005" cy="28864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1300" b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fontAlgn="auto">
              <a:spcBef>
                <a:spcPct val="0"/>
              </a:spcBef>
              <a:spcAft>
                <a:spcPts val="0"/>
              </a:spcAft>
            </a:pPr>
            <a:r>
              <a:rPr lang="ru-RU" dirty="0"/>
              <a:t>подзаголовок В ОДНУ СТРОКУ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C89FC49-8999-413B-B483-AD6F65E4C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88" y="518070"/>
            <a:ext cx="9001004" cy="288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1800" b="1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 в одну строку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F09BCC04-5B2D-44EF-8DBC-AF5916913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89" y="1813548"/>
            <a:ext cx="3932237" cy="887819"/>
          </a:xfrm>
          <a:prstGeom prst="rect">
            <a:avLst/>
          </a:prstGeom>
        </p:spPr>
        <p:txBody>
          <a:bodyPr anchor="t"/>
          <a:lstStyle>
            <a:lvl1pPr>
              <a:defRPr sz="1200" b="1" cap="all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3CD5FFE9-052F-412C-A66E-0339D9C43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089" y="2701368"/>
            <a:ext cx="3932237" cy="336520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D80BC29-264C-4A6F-A86D-C3212BE7F8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7867" y="1813548"/>
            <a:ext cx="6430741" cy="4253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latin typeface="PF Agora Sans Pro" panose="02000500000000020004" pitchFamily="2" charset="0"/>
              </a:defRPr>
            </a:lvl2pPr>
            <a:lvl3pPr>
              <a:defRPr sz="1200">
                <a:latin typeface="PF Agora Sans Pro" panose="02000500000000020004" pitchFamily="2" charset="0"/>
              </a:defRPr>
            </a:lvl3pPr>
            <a:lvl4pPr>
              <a:defRPr sz="1200">
                <a:latin typeface="PF Agora Sans Pro" panose="02000500000000020004" pitchFamily="2" charset="0"/>
              </a:defRPr>
            </a:lvl4pPr>
            <a:lvl5pPr>
              <a:defRPr sz="1200">
                <a:latin typeface="PF Agora Sans Pro" panose="02000500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График/Таблица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92C9B5C-EF77-4883-8F4C-3181743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76" y="6450829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950">
                <a:latin typeface="+mn-lt"/>
              </a:defRPr>
            </a:lvl1pPr>
          </a:lstStyle>
          <a:p>
            <a:pPr>
              <a:defRPr/>
            </a:pPr>
            <a:r>
              <a:rPr lang="ru-RU" i="1">
                <a:solidFill>
                  <a:prstClr val="white"/>
                </a:solidFill>
              </a:rPr>
              <a:t>© Ассоциация по сертификации «Русский Регистр», 2022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6C3AAF-5969-4003-822C-27978A8FB2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73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4068" r:id="rId3"/>
    <p:sldLayoutId id="2147484069" r:id="rId4"/>
    <p:sldLayoutId id="2147484070" r:id="rId5"/>
    <p:sldLayoutId id="214748407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1D880-471C-43F0-8147-8C70CB78A692}"/>
              </a:ext>
            </a:extLst>
          </p:cNvPr>
          <p:cNvSpPr/>
          <p:nvPr userDrawn="1"/>
        </p:nvSpPr>
        <p:spPr>
          <a:xfrm>
            <a:off x="0" y="0"/>
            <a:ext cx="12192000" cy="1357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8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1D880-471C-43F0-8147-8C70CB78A692}"/>
              </a:ext>
            </a:extLst>
          </p:cNvPr>
          <p:cNvSpPr/>
          <p:nvPr userDrawn="1"/>
        </p:nvSpPr>
        <p:spPr>
          <a:xfrm>
            <a:off x="0" y="0"/>
            <a:ext cx="12192000" cy="1357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1D880-471C-43F0-8147-8C70CB78A692}"/>
              </a:ext>
            </a:extLst>
          </p:cNvPr>
          <p:cNvSpPr/>
          <p:nvPr userDrawn="1"/>
        </p:nvSpPr>
        <p:spPr>
          <a:xfrm>
            <a:off x="0" y="0"/>
            <a:ext cx="12192000" cy="1357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1D880-471C-43F0-8147-8C70CB78A692}"/>
              </a:ext>
            </a:extLst>
          </p:cNvPr>
          <p:cNvSpPr/>
          <p:nvPr userDrawn="1"/>
        </p:nvSpPr>
        <p:spPr>
          <a:xfrm>
            <a:off x="0" y="0"/>
            <a:ext cx="12192000" cy="1357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5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74" r:id="rId7"/>
    <p:sldLayoutId id="2147484075" r:id="rId8"/>
    <p:sldLayoutId id="2147484076" r:id="rId9"/>
    <p:sldLayoutId id="214748407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C1D880-471C-43F0-8147-8C70CB78A692}"/>
              </a:ext>
            </a:extLst>
          </p:cNvPr>
          <p:cNvSpPr/>
          <p:nvPr userDrawn="1"/>
        </p:nvSpPr>
        <p:spPr>
          <a:xfrm>
            <a:off x="0" y="0"/>
            <a:ext cx="12192000" cy="1357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72" r:id="rId7"/>
    <p:sldLayoutId id="214748407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0" y="6388528"/>
            <a:ext cx="12192000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9BFBBB-3FAE-485C-AE9A-291CA76532EC}"/>
              </a:ext>
            </a:extLst>
          </p:cNvPr>
          <p:cNvSpPr/>
          <p:nvPr userDrawn="1"/>
        </p:nvSpPr>
        <p:spPr>
          <a:xfrm flipV="1">
            <a:off x="0" y="1302993"/>
            <a:ext cx="271768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53" r:id="rId3"/>
    <p:sldLayoutId id="21474839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AE2EED-9E65-4D66-8C3D-99C5646D3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177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5E8FF5-0F1D-48C3-AA30-2DE84860E4D2}"/>
              </a:ext>
            </a:extLst>
          </p:cNvPr>
          <p:cNvSpPr/>
          <p:nvPr userDrawn="1"/>
        </p:nvSpPr>
        <p:spPr>
          <a:xfrm>
            <a:off x="3693292" y="6388528"/>
            <a:ext cx="8498708" cy="474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C398C3-72E3-400C-9E02-8FFB73FE2B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92510"/>
            <a:ext cx="1728192" cy="507142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BAD48D5-D7F1-4A19-8CC9-B187FFDFFAE0}"/>
              </a:ext>
            </a:extLst>
          </p:cNvPr>
          <p:cNvSpPr/>
          <p:nvPr userDrawn="1"/>
        </p:nvSpPr>
        <p:spPr>
          <a:xfrm>
            <a:off x="-16237" y="0"/>
            <a:ext cx="3708009" cy="686160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63000"/>
                </a:srgbClr>
              </a:gs>
              <a:gs pos="100000">
                <a:schemeClr val="tx2">
                  <a:lumMod val="75000"/>
                  <a:alpha val="93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19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1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7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2" r:id="rId2"/>
    <p:sldLayoutId id="2147483950" r:id="rId3"/>
    <p:sldLayoutId id="2147483949" r:id="rId4"/>
    <p:sldLayoutId id="2147483951" r:id="rId5"/>
    <p:sldLayoutId id="2147483952" r:id="rId6"/>
    <p:sldLayoutId id="2147483957" r:id="rId7"/>
    <p:sldLayoutId id="2147483935" r:id="rId8"/>
    <p:sldLayoutId id="2147483936" r:id="rId9"/>
    <p:sldLayoutId id="2147483937" r:id="rId10"/>
    <p:sldLayoutId id="2147483938" r:id="rId11"/>
    <p:sldLayoutId id="2147483928" r:id="rId12"/>
    <p:sldLayoutId id="2147483939" r:id="rId13"/>
    <p:sldLayoutId id="214748392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4661/7e260525ec2b613b44ae33de449fd352e0276f37/" TargetMode="External"/><Relationship Id="rId2" Type="http://schemas.openxmlformats.org/officeDocument/2006/relationships/hyperlink" Target="https://www.consultant.ru/document/cons_doc_LAW_388109/64285a349b6d6b36871ccd7d477a3b53546c9a17/#dst100287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consultant.ru/document/cons_doc_LAW_464175/7e260525ec2b613b44ae33de449fd352e0276f37/#dst2936" TargetMode="External"/><Relationship Id="rId5" Type="http://schemas.openxmlformats.org/officeDocument/2006/relationships/hyperlink" Target="https://www.consultant.ru/document/cons_doc_LAW_464175/7e260525ec2b613b44ae33de449fd352e0276f37/#dst2934" TargetMode="External"/><Relationship Id="rId4" Type="http://schemas.openxmlformats.org/officeDocument/2006/relationships/hyperlink" Target="https://www.consultant.ru/document/cons_doc_LAW_383506/11914d877cee9b491e32f855edfde9c36625c38d/#dst10012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>
          <a:xfrm>
            <a:off x="5659693" y="2492896"/>
            <a:ext cx="5835487" cy="1321781"/>
          </a:xfrm>
        </p:spPr>
        <p:txBody>
          <a:bodyPr/>
          <a:lstStyle/>
          <a:p>
            <a:pPr lvl="0" algn="ctr"/>
            <a:r>
              <a:rPr lang="ru-RU" sz="3200" dirty="0"/>
              <a:t>Недобросовестная сертификация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Ассоциация по сертификации «Русский Регистр»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 smtClean="0"/>
              <a:t>20.12.2023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5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0864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89815F-3186-C72C-074F-85ECA9098120}"/>
              </a:ext>
            </a:extLst>
          </p:cNvPr>
          <p:cNvSpPr txBox="1"/>
          <p:nvPr/>
        </p:nvSpPr>
        <p:spPr>
          <a:xfrm>
            <a:off x="911424" y="5013176"/>
            <a:ext cx="389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по сертификации продукции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Тютяев Дмитрий Владимирович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TDV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@rusregister.ru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+7 921 575 63 45</a:t>
            </a:r>
          </a:p>
        </p:txBody>
      </p:sp>
    </p:spTree>
    <p:extLst>
      <p:ext uri="{BB962C8B-B14F-4D97-AF65-F5344CB8AC3E}">
        <p14:creationId xmlns:p14="http://schemas.microsoft.com/office/powerpoint/2010/main" val="39567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412776"/>
            <a:ext cx="3426296" cy="4754785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9036CD2-4F01-7C9E-C17B-9061ADB42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Что такое </a:t>
            </a:r>
            <a:r>
              <a:rPr lang="ru-RU" dirty="0" smtClean="0"/>
              <a:t>сертификация</a:t>
            </a:r>
            <a:r>
              <a:rPr lang="ru-RU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41277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</a:t>
            </a:r>
            <a:r>
              <a:rPr lang="ru-RU" dirty="0" err="1"/>
              <a:t>т.з</a:t>
            </a:r>
            <a:r>
              <a:rPr lang="ru-RU" dirty="0"/>
              <a:t>. технического регулирования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сертифика́ция</a:t>
            </a:r>
            <a:r>
              <a:rPr lang="ru-RU" dirty="0"/>
              <a:t> — это </a:t>
            </a:r>
            <a:r>
              <a:rPr lang="ru-RU" b="1" dirty="0"/>
              <a:t>форма подтверждения соответствия объектов </a:t>
            </a:r>
            <a:r>
              <a:rPr lang="ru-RU" dirty="0"/>
              <a:t>установленным требованиям, осуществляемая органом по </a:t>
            </a:r>
            <a:r>
              <a:rPr lang="ru-RU" dirty="0" smtClean="0"/>
              <a:t>сертификации.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Сертификация</a:t>
            </a:r>
            <a:r>
              <a:rPr lang="ru-RU" dirty="0" smtClean="0"/>
              <a:t> </a:t>
            </a:r>
            <a:r>
              <a:rPr lang="ru-RU" dirty="0"/>
              <a:t>- процедура подтверждения соответствия результатов производственной деятельности, товаров, услуг нормативным требованиям на основании которой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сторона удостоверяет документально</a:t>
            </a:r>
            <a:r>
              <a:rPr lang="ru-RU" dirty="0"/>
              <a:t>, что данная продукция соответствует заданным требованиям.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Тем </a:t>
            </a:r>
            <a:r>
              <a:rPr lang="ru-RU" dirty="0"/>
              <a:t>она и отличается от другой формы подтверждения соответствия — </a:t>
            </a:r>
            <a:r>
              <a:rPr lang="ru-RU" b="1" dirty="0"/>
              <a:t>декларирования</a:t>
            </a:r>
            <a:r>
              <a:rPr lang="ru-RU" dirty="0"/>
              <a:t> соответствия, — которая в свою очередь является подтверждением соответствия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Первая </a:t>
            </a:r>
            <a:r>
              <a:rPr lang="ru-RU" sz="1600" dirty="0"/>
              <a:t>сторона — лицо или организация, предоставляющее(</a:t>
            </a:r>
            <a:r>
              <a:rPr lang="ru-RU" sz="1600" dirty="0" err="1"/>
              <a:t>ая</a:t>
            </a:r>
            <a:r>
              <a:rPr lang="ru-RU" sz="1600" dirty="0"/>
              <a:t>) </a:t>
            </a:r>
            <a:r>
              <a:rPr lang="ru-RU" sz="1600" dirty="0" smtClean="0"/>
              <a:t>объект; </a:t>
            </a:r>
            <a:r>
              <a:rPr lang="ru-RU" sz="1600" dirty="0"/>
              <a:t>третья сторона — лицо или орган, независимое(</a:t>
            </a:r>
            <a:r>
              <a:rPr lang="ru-RU" sz="1600" dirty="0" err="1"/>
              <a:t>ый</a:t>
            </a:r>
            <a:r>
              <a:rPr lang="ru-RU" sz="1600" dirty="0"/>
              <a:t>) от лица или организации, предоставляющего(ей) объект, и от пользователя, заинтересованного в этом </a:t>
            </a:r>
            <a:r>
              <a:rPr lang="ru-RU" sz="1600" dirty="0" smtClean="0"/>
              <a:t>объекте.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" y="116632"/>
            <a:ext cx="6768752" cy="6286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2104" y="980728"/>
            <a:ext cx="5015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Общей целью сертификации является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уверенности </a:t>
            </a:r>
            <a:r>
              <a:rPr lang="ru-RU" b="1" dirty="0"/>
              <a:t>всем заинтересованным сторонам в том, что продукция, процессы и услуги удовлетворяют установленным требованиям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5079743"/>
            <a:ext cx="11161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результате сертификации предполагается получение сертификата соответствия, что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гарантированным результатом</a:t>
            </a:r>
            <a:r>
              <a:rPr lang="ru-RU" dirty="0"/>
              <a:t>: </a:t>
            </a:r>
            <a:r>
              <a:rPr lang="ru-RU" b="1" dirty="0"/>
              <a:t>орган по сертификации полномочен отказать как в сертификации, так и в выдаче сертификата соответствия в ряде случаев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027623"/>
            <a:ext cx="50307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0" y="4077072"/>
            <a:ext cx="11233248" cy="207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2AE640-FAB8-4950-88C1-480216677301}"/>
              </a:ext>
            </a:extLst>
          </p:cNvPr>
          <p:cNvSpPr txBox="1"/>
          <p:nvPr/>
        </p:nvSpPr>
        <p:spPr>
          <a:xfrm>
            <a:off x="551384" y="1484784"/>
            <a:ext cx="10729192" cy="2376264"/>
          </a:xfrm>
          <a:prstGeom prst="rect">
            <a:avLst/>
          </a:prstGeom>
          <a:noFill/>
        </p:spPr>
        <p:txBody>
          <a:bodyPr wrap="square"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Недобросовестная сертификация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это практика, при которой орган по сертификации выдает сертификаты о соответствии продукции определенным требованиям (стандартам), </a:t>
            </a:r>
            <a:r>
              <a:rPr lang="ru-RU" b="1" u="sng" dirty="0"/>
              <a:t>не выполняя при этом необходимых процедур по оцениванию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(испытаний, оценки производства и/или документации) такой продукции.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Одновременно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возможна и другая ситуация, при которой компания получает сертификат соответствия продукции определенным требованиям (стандартам), но при этом </a:t>
            </a:r>
            <a:r>
              <a:rPr lang="ru-RU" b="1" u="sng" dirty="0"/>
              <a:t>сама использует недобросовестные практики или обманывает сертификационные органы. </a:t>
            </a:r>
            <a:endParaRPr lang="ru-RU" b="1" u="sng" dirty="0" smtClean="0"/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9036CD2-4F01-7C9E-C17B-9061ADB42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Что такое Недобросовестная сертификация?</a:t>
            </a:r>
          </a:p>
        </p:txBody>
      </p:sp>
    </p:spTree>
    <p:extLst>
      <p:ext uri="{BB962C8B-B14F-4D97-AF65-F5344CB8AC3E}">
        <p14:creationId xmlns:p14="http://schemas.microsoft.com/office/powerpoint/2010/main" val="5551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2AE640-FAB8-4950-88C1-480216677301}"/>
              </a:ext>
            </a:extLst>
          </p:cNvPr>
          <p:cNvSpPr txBox="1"/>
          <p:nvPr/>
        </p:nvSpPr>
        <p:spPr>
          <a:xfrm>
            <a:off x="263352" y="1340768"/>
            <a:ext cx="4968552" cy="5184576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Примеры недобросовестных практик включают: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Подделку сертификатов: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компании могут создавать фальшивые документы, чтобы создать впечатление, что их продукция и услуги соответствуют определенным стандартам, хотя на самом деле это не так.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неквалифицированных экспертов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: некоторые компании могут нанимать экспертов, которые не имеют необходимых знаний и опыта для проведения сертификационных процедур, что может привести к неправильной оценке соответствия продукции или услуг стандартам.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Сокрытие информации: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компании могут умышленно скрывать информацию о недостатках или небезопасности своей продукции или услуг, чтобы получить сертификаты.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9036CD2-4F01-7C9E-C17B-9061ADB42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Что такое Недобросовестная сертификация?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556792"/>
            <a:ext cx="5760641" cy="45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sz="quarter" idx="13"/>
          </p:nvPr>
        </p:nvSpPr>
        <p:spPr>
          <a:xfrm>
            <a:off x="551384" y="332656"/>
            <a:ext cx="9001004" cy="288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Последствия для бизнеса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FD278-C5AC-F299-5667-1E83B5E65203}"/>
              </a:ext>
            </a:extLst>
          </p:cNvPr>
          <p:cNvSpPr txBox="1"/>
          <p:nvPr/>
        </p:nvSpPr>
        <p:spPr>
          <a:xfrm>
            <a:off x="263352" y="1412776"/>
            <a:ext cx="1166529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Недобросовестная сертификация имеет серьезные последствия для бизнеса, </a:t>
            </a:r>
            <a:r>
              <a:rPr lang="ru-RU" dirty="0"/>
              <a:t>включая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 для репутации компании: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когда обнаруживается недобросовестная сертификация, это может привести к потере доверия со стороны клиентов, партнеров и общественности, что может негативно сказаться на репутации компании, привести к потере доверия со стороны клиентов и партнеров, что в свою очередь может привести к снижению объемов продаж и потере бизнес-возможностей.</a:t>
            </a: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Юридические последствия и штрафы: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недобросовестная сертификация может привести к юридическим последствиям, включая штрафы, судебные иски и потерю разрешений на деятельность, а так же отзыв продукции с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рынка.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и финансовые издержки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: недобросовестная сертификация может привести задержкам поставки продукции из-за границы, когда отсутствуют дополнительные подтверждающие документы, указанные в сертификате соответствия (протоколы испытаний, акт анализа состояния производства и т.д.), что не позволяет выпустить (ввести) данную продукцию в обращение на территории ЕАЭС.</a:t>
            </a: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Понимание практик недобросовестной сертификации и ее последствий помогает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бизнесу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принимать меры для предотвращения таких ситуаций и защиты своей репутации и интересов.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fld id="{ABA0D0D8-3D7E-4F51-88E6-CB073FB40DAD}" type="slidenum">
              <a:rPr lang="ru-RU" smtClean="0"/>
              <a:pPr algn="r">
                <a:spcBef>
                  <a:spcPct val="20000"/>
                </a:spcBef>
                <a:buFont typeface="Arial" pitchFamily="34" charset="0"/>
                <a:buNone/>
              </a:pPr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Последствия для бизнеса (возможные штрафы)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prstClr val="white"/>
                </a:solidFill>
              </a:rPr>
              <a:t>© Ассоциация по сертификации «Русский Регистр», 2023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340768"/>
            <a:ext cx="115932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Возможные штрафы, которые могут быть применимы в соответствии с Кодексом об административных правонарушениях (КоАП  РФ), связанные с нарушением сертификации и декларирования продукции:</a:t>
            </a:r>
          </a:p>
          <a:p>
            <a:pPr algn="just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Статья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14.44. Недостоверное декларирование соответствия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продукции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1. Недостоверное декларирование соответствия продукции -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влечет наложение административного штрафа </a:t>
            </a:r>
            <a:r>
              <a:rPr lang="ru-RU" sz="1400" b="1" dirty="0">
                <a:solidFill>
                  <a:srgbClr val="FF0000"/>
                </a:solidFill>
              </a:rPr>
              <a:t>на должностных лиц в размере от </a:t>
            </a:r>
            <a:r>
              <a:rPr lang="ru-RU" sz="1400" b="1" dirty="0" smtClean="0">
                <a:solidFill>
                  <a:srgbClr val="FF0000"/>
                </a:solidFill>
              </a:rPr>
              <a:t>15 000 до 25 000 тысяч </a:t>
            </a:r>
            <a:r>
              <a:rPr lang="ru-RU" sz="1400" b="1" dirty="0">
                <a:solidFill>
                  <a:srgbClr val="FF0000"/>
                </a:solidFill>
              </a:rPr>
              <a:t>рублей; на юридических лиц - от </a:t>
            </a:r>
            <a:r>
              <a:rPr lang="ru-RU" sz="1400" b="1" dirty="0" smtClean="0">
                <a:solidFill>
                  <a:srgbClr val="FF0000"/>
                </a:solidFill>
              </a:rPr>
              <a:t>100 000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300 000 </a:t>
            </a:r>
            <a:r>
              <a:rPr lang="ru-RU" sz="1400" b="1" dirty="0">
                <a:solidFill>
                  <a:srgbClr val="FF0000"/>
                </a:solidFill>
              </a:rPr>
              <a:t>рублей.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2. Недостоверное 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декларирование соответствия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впервые выпускаемой в обращение продукции, относящейся к виду, типу продукции, в отношении которой предусмотрена 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обязательная сертификация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, либо недостоверное декларирование такой продукции на основании собственных доказательств в случае, если отсутствуют или не могут быть применены документы по стандартизации, в результате применения которых обеспечивается соблюдение требований технических регламентов, -(в ред. Федерального 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закона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от 05.04.2016 N 104-ФЗ)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(см. текст в предыдущей 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редакции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влечет наложение административного штрафа </a:t>
            </a:r>
            <a:r>
              <a:rPr lang="ru-RU" sz="1400" b="1" dirty="0">
                <a:solidFill>
                  <a:srgbClr val="FF0000"/>
                </a:solidFill>
              </a:rPr>
              <a:t>на должностных лиц в размере от </a:t>
            </a:r>
            <a:r>
              <a:rPr lang="ru-RU" sz="1400" b="1" dirty="0" smtClean="0">
                <a:solidFill>
                  <a:srgbClr val="FF0000"/>
                </a:solidFill>
              </a:rPr>
              <a:t>25 000 до 35 000 рублей</a:t>
            </a:r>
            <a:r>
              <a:rPr lang="ru-RU" sz="1400" b="1" dirty="0">
                <a:solidFill>
                  <a:srgbClr val="FF0000"/>
                </a:solidFill>
              </a:rPr>
              <a:t>; на юридических лиц - от </a:t>
            </a:r>
            <a:r>
              <a:rPr lang="ru-RU" sz="1400" b="1" dirty="0" smtClean="0">
                <a:solidFill>
                  <a:srgbClr val="FF0000"/>
                </a:solidFill>
              </a:rPr>
              <a:t>300 000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500 000 </a:t>
            </a:r>
            <a:r>
              <a:rPr lang="ru-RU" sz="1400" b="1" dirty="0">
                <a:solidFill>
                  <a:srgbClr val="FF0000"/>
                </a:solidFill>
              </a:rPr>
              <a:t>тысяч рублей.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3. Действия, предусмотренные 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hlinkClick r:id="rId5"/>
              </a:rPr>
              <a:t>частями 1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и 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hlinkClick r:id="rId6"/>
              </a:rPr>
              <a:t>2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 настоящей статьи, повлекшие причинение вреда жизни или здоровью граждан, имуществу физических или юридических лиц, государственному или муниципальному имуществу, окружающей среде, жизни или здоровью животных и растений либо создавшие угрозу причинения вреда жизни или здоровью граждан, окружающей среде, жизни или здоровью животных и растений, -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влекут наложение административного штрафа </a:t>
            </a:r>
            <a:r>
              <a:rPr lang="ru-RU" sz="1400" b="1" dirty="0">
                <a:solidFill>
                  <a:srgbClr val="FF0000"/>
                </a:solidFill>
              </a:rPr>
              <a:t>на должностных лиц в размере от </a:t>
            </a:r>
            <a:r>
              <a:rPr lang="ru-RU" sz="1400" b="1" dirty="0" smtClean="0">
                <a:solidFill>
                  <a:srgbClr val="FF0000"/>
                </a:solidFill>
              </a:rPr>
              <a:t>35 000 до 50 000 рублей</a:t>
            </a:r>
            <a:r>
              <a:rPr lang="ru-RU" sz="1400" b="1" dirty="0">
                <a:solidFill>
                  <a:srgbClr val="FF0000"/>
                </a:solidFill>
              </a:rPr>
              <a:t>; на юридических лиц</a:t>
            </a:r>
            <a:r>
              <a:rPr lang="ru-RU" sz="1400" dirty="0">
                <a:solidFill>
                  <a:srgbClr val="FF0000"/>
                </a:solidFill>
              </a:rPr>
              <a:t> - </a:t>
            </a:r>
            <a:r>
              <a:rPr lang="ru-RU" sz="1400" b="1" dirty="0">
                <a:solidFill>
                  <a:srgbClr val="FF0000"/>
                </a:solidFill>
              </a:rPr>
              <a:t>от </a:t>
            </a:r>
            <a:r>
              <a:rPr lang="ru-RU" sz="1400" b="1" dirty="0" smtClean="0">
                <a:solidFill>
                  <a:srgbClr val="FF0000"/>
                </a:solidFill>
              </a:rPr>
              <a:t>700 000 до 1 000 0000 рублей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1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5DFC18E-9E25-B4B5-D46E-9C41BB4DC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60648"/>
            <a:ext cx="9001004" cy="288647"/>
          </a:xfrm>
        </p:spPr>
        <p:txBody>
          <a:bodyPr/>
          <a:lstStyle/>
          <a:p>
            <a:r>
              <a:rPr lang="ru-RU" dirty="0"/>
              <a:t>Как предотвратить недобросовестную сертификацию</a:t>
            </a: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xmlns="" id="{4EC9AB21-EE2E-D8AC-BD86-303072651A27}"/>
              </a:ext>
            </a:extLst>
          </p:cNvPr>
          <p:cNvSpPr txBox="1">
            <a:spLocks/>
          </p:cNvSpPr>
          <p:nvPr/>
        </p:nvSpPr>
        <p:spPr>
          <a:xfrm>
            <a:off x="263352" y="836712"/>
            <a:ext cx="11777586" cy="46805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1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140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Предотвращение недобросовестной сертификации является важным аспектом для бизнеса. </a:t>
            </a:r>
            <a:endParaRPr lang="ru-RU" sz="1400" cap="none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cap="none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Вот </a:t>
            </a:r>
            <a:r>
              <a:rPr lang="ru-RU" cap="none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несколько способов, которые помогут вам предотвратить недобросовестную сертификацию</a:t>
            </a:r>
            <a:r>
              <a:rPr lang="ru-RU" cap="none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cap="none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Выбор надежных сертификационных органов: 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выборе сертификационного органа уделяйте внимание его репутации, опыту и аккредитации. Исследуйте их историю работы, проверьте, какие стандарты они применяют и какие требования предъявляют к сертификации.</a:t>
            </a: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Регулярная проверка сертификатов (деклараций):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Важно регулярно проверять действительность сертификатов (деклараций), которыми обладает ваша компания или ваши партнеры. Убедитесь, что они соответствуют актуальным стандартам и требованиям, и остаются действующими.</a:t>
            </a: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Обучение сотрудников и осведомленность о недобросовестных практиках: 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Проведите обучение сотрудников о недобросовестных практиках, связанных с сертификацией, и о том, как их предотвращать. Объясните им важность соблюдения этических и юридических норм в процессе сертификации.</a:t>
            </a: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Сотрудничество с надежными поставщиками и партнерами: 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выборе поставщиков и партнеров уделяйте внимание их репутации и истории работы. Работайте только с надежными и проверенными компаниями, которые также придерживаются открытости при сертификации.</a:t>
            </a: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Внутренний контроль и аудит: 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Установите систему внутреннего контроля и аудита, чтобы регулярно проверять соответствие вашей продукции или услуг стандартам и требованиям сертификации. Это поможет выявить и исправить любые недочеты или нарушения.</a:t>
            </a:r>
          </a:p>
          <a:p>
            <a:pPr marL="285750" indent="-28575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sz="1200" u="sng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Сотрудничество с независимыми экспертами: </a:t>
            </a:r>
            <a:r>
              <a:rPr lang="ru-RU" sz="1200" b="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необходимости, можно привлекать независимых экспертов или консультантов (например, консалтинговые компании), которые могут провести независимую оценку соответствия вашей продукции или услуг стандартам. Это поможет подтвердить надежность и качество вашей продукции или услуг перед сертификацией.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1400" cap="none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Предотвращение недобросовестной сертификации требует постоянного внимания и </a:t>
            </a:r>
            <a:r>
              <a:rPr lang="ru-RU" sz="1400" cap="none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бдительности!!!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1400" cap="none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Следуя </a:t>
            </a:r>
            <a:r>
              <a:rPr lang="ru-RU" sz="1400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этим рекомендациям, вы сможете защитить свою компанию от негативных последствий, связанных с недобросовестной сертификацией.</a:t>
            </a:r>
            <a:endParaRPr lang="ru-RU" sz="14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Будьте бдительны!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5DAF33-9CB7-3A56-3924-E29A92AE0056}"/>
              </a:ext>
            </a:extLst>
          </p:cNvPr>
          <p:cNvSpPr txBox="1"/>
          <p:nvPr/>
        </p:nvSpPr>
        <p:spPr>
          <a:xfrm>
            <a:off x="191344" y="1556792"/>
            <a:ext cx="118253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Недобросовестная сертификация имеет множество негативных последствий для потребителей, компаний и отрасли в целом. Это включает обман потребителей, нарушение честной конкуренции, угрозу безопасности, обесценивание надежной сертификации и потерю доверия потребителей. Поэтому строгие меры контроля и регулирования сертификационной деятельности являются необходимыми для предотвращения и пресечения недобросовестной практики.</a:t>
            </a:r>
          </a:p>
          <a:p>
            <a:pPr algn="just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Хотелось бы обратить ваше внимание на важность бдительности и ответственности при сертификации ваших продуктов или услуг.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/>
              <a:t>Сертификация </a:t>
            </a:r>
            <a:r>
              <a:rPr lang="ru-RU" b="1" i="1" dirty="0"/>
              <a:t>является неотъемлемой частью текущих стандартов качества и безопасности, и несоблюдение этих требований может нанести непоправимый урон вашей репутации и бизнесу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60478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иту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ая базовая (заголовок и подзаголовок в одну строку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сновная базовая (заголовок в 1 строку, подзаголовок в 2 строки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сновная базовая (заголовок и подзаголовок в 2 строки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сновная базовая (заголовок в 2 строки без подзаголовка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Основная базовая (заголовок в 1 строку без подзаголовка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Базовая без серой плашки (для карт!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Для кар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пециальные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усский Регистр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65105</TotalTime>
  <Words>1008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Arial</vt:lpstr>
      <vt:lpstr>Franklin Gothic Book</vt:lpstr>
      <vt:lpstr>PF Agora Sans Pro</vt:lpstr>
      <vt:lpstr>Wingdings</vt:lpstr>
      <vt:lpstr>Tahoma</vt:lpstr>
      <vt:lpstr>Franklin Gothic Demi</vt:lpstr>
      <vt:lpstr>Calibri</vt:lpstr>
      <vt:lpstr>Franklin Gothic Medium</vt:lpstr>
      <vt:lpstr>Титульный</vt:lpstr>
      <vt:lpstr>Основная базовая (заголовок и подзаголовок в одну строку)</vt:lpstr>
      <vt:lpstr>Основная базовая (заголовок в 1 строку, подзаголовок в 2 строки)</vt:lpstr>
      <vt:lpstr>Основная базовая (заголовок и подзаголовок в 2 строки)</vt:lpstr>
      <vt:lpstr>Основная базовая (заголовок в 2 строки без подзаголовка)</vt:lpstr>
      <vt:lpstr>Основная базовая (заголовок в 1 строку без подзаголовка)</vt:lpstr>
      <vt:lpstr>Базовая без серой плашки (для карт!)</vt:lpstr>
      <vt:lpstr>Для карт</vt:lpstr>
      <vt:lpstr>Специальные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Регистр – Орган по сертификации  и экспертная организация</dc:title>
  <dc:creator>Дмитрий Тютяев</dc:creator>
  <cp:lastModifiedBy>Пользователь Windows</cp:lastModifiedBy>
  <cp:revision>1166</cp:revision>
  <cp:lastPrinted>2022-08-30T06:13:10Z</cp:lastPrinted>
  <dcterms:created xsi:type="dcterms:W3CDTF">2018-04-17T16:18:20Z</dcterms:created>
  <dcterms:modified xsi:type="dcterms:W3CDTF">2023-12-19T10:23:47Z</dcterms:modified>
</cp:coreProperties>
</file>